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3" r:id="rId1"/>
  </p:sldMasterIdLst>
  <p:notesMasterIdLst>
    <p:notesMasterId r:id="rId31"/>
  </p:notesMasterIdLst>
  <p:sldIdLst>
    <p:sldId id="256" r:id="rId2"/>
    <p:sldId id="262" r:id="rId3"/>
    <p:sldId id="263" r:id="rId4"/>
    <p:sldId id="264" r:id="rId5"/>
    <p:sldId id="265" r:id="rId6"/>
    <p:sldId id="266" r:id="rId7"/>
    <p:sldId id="267" r:id="rId8"/>
    <p:sldId id="268" r:id="rId9"/>
    <p:sldId id="269"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4" r:id="rId24"/>
    <p:sldId id="285" r:id="rId25"/>
    <p:sldId id="286" r:id="rId26"/>
    <p:sldId id="287" r:id="rId27"/>
    <p:sldId id="288" r:id="rId28"/>
    <p:sldId id="289" r:id="rId29"/>
    <p:sldId id="290" r:id="rId30"/>
  </p:sldIdLst>
  <p:sldSz cx="9144000" cy="5143500" type="screen16x9"/>
  <p:notesSz cx="6858000" cy="9144000"/>
  <p:embeddedFontLst>
    <p:embeddedFont>
      <p:font typeface="Consolas" panose="020B0609020204030204" pitchFamily="49" charset="0"/>
      <p:regular r:id="rId32"/>
      <p:bold r:id="rId33"/>
      <p:italic r:id="rId34"/>
      <p:boldItalic r:id="rId35"/>
    </p:embeddedFont>
    <p:embeddedFont>
      <p:font typeface="Inconsolata" pitchFamily="49" charset="77"/>
      <p:regular r:id="rId36"/>
      <p:bold r:id="rId37"/>
    </p:embeddedFont>
    <p:embeddedFont>
      <p:font typeface="Oswald" pitchFamily="2" charset="77"/>
      <p:regular r:id="rId38"/>
      <p:bold r:id="rId39"/>
    </p:embeddedFont>
    <p:embeddedFont>
      <p:font typeface="Proxima Nova" panose="02000506030000020004" pitchFamily="2" charset="0"/>
      <p:regular r:id="rId40"/>
      <p:bold r:id="rId41"/>
      <p:italic r:id="rId42"/>
      <p:boldItalic r:id="rId43"/>
    </p:embeddedFont>
    <p:embeddedFont>
      <p:font typeface="Proxima Nova Semibold" panose="02000506030000020004"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93">
          <p15:clr>
            <a:srgbClr val="9AA0A6"/>
          </p15:clr>
        </p15:guide>
        <p15:guide id="2" orient="horz" pos="2914">
          <p15:clr>
            <a:srgbClr val="9AA0A6"/>
          </p15:clr>
        </p15:guide>
        <p15:guide id="3" pos="130">
          <p15:clr>
            <a:srgbClr val="9AA0A6"/>
          </p15:clr>
        </p15:guide>
        <p15:guide id="4" pos="5649">
          <p15:clr>
            <a:srgbClr val="9AA0A6"/>
          </p15:clr>
        </p15:guide>
        <p15:guide id="5" orient="horz" pos="572">
          <p15:clr>
            <a:srgbClr val="9AA0A6"/>
          </p15:clr>
        </p15:guide>
        <p15:guide id="6" orient="horz" pos="735">
          <p15:clr>
            <a:srgbClr val="9AA0A6"/>
          </p15:clr>
        </p15:guide>
        <p15:guide id="7" pos="3211">
          <p15:clr>
            <a:srgbClr val="9AA0A6"/>
          </p15:clr>
        </p15:guide>
        <p15:guide id="8" orient="horz" pos="2571">
          <p15:clr>
            <a:srgbClr val="9AA0A6"/>
          </p15:clr>
        </p15:guide>
        <p15:guide id="9" pos="4709">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0FDD63A-CFFC-44FA-A5CA-C6FB3A8E7C06}">
  <a:tblStyle styleId="{B0FDD63A-CFFC-44FA-A5CA-C6FB3A8E7C0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28"/>
  </p:normalViewPr>
  <p:slideViewPr>
    <p:cSldViewPr snapToGrid="0">
      <p:cViewPr varScale="1">
        <p:scale>
          <a:sx n="159" d="100"/>
          <a:sy n="159" d="100"/>
        </p:scale>
        <p:origin x="520" y="184"/>
      </p:cViewPr>
      <p:guideLst>
        <p:guide orient="horz" pos="93"/>
        <p:guide orient="horz" pos="2914"/>
        <p:guide pos="130"/>
        <p:guide pos="5649"/>
        <p:guide orient="horz" pos="572"/>
        <p:guide orient="horz" pos="735"/>
        <p:guide pos="3211"/>
        <p:guide orient="horz" pos="2571"/>
        <p:guide pos="470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getbootstrap.com/docs/4.4/components/alert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3dd4fa9b7e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3dd4fa9b7e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6dfb86be03_1_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6dfb86be03_1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6dfb86be03_1_7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6dfb86be03_1_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6dfb86be03_1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6dfb86be03_1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6dfb86be03_1_8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6dfb86be03_1_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73d754ec77_1_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73d754ec77_1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73d754ec77_1_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73d754ec77_1_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6dfb86be03_1_9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6dfb86be03_1_9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solidFill>
                <a:schemeClr val="dk1"/>
              </a:solidFill>
              <a:highlight>
                <a:srgbClr val="FFFF00"/>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6da8f5e214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6da8f5e21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7c0b51815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7c0b51815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47ab0ecc4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47ab0ecc4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Source</a:t>
            </a:r>
            <a:r>
              <a:rPr lang="en"/>
              <a:t>: </a:t>
            </a:r>
            <a:r>
              <a:rPr lang="en" u="sng">
                <a:solidFill>
                  <a:schemeClr val="hlink"/>
                </a:solidFill>
                <a:hlinkClick r:id="rId3"/>
              </a:rPr>
              <a:t>https://getbootstrap.com/docs/4.4/components/alerts/</a:t>
            </a:r>
            <a:r>
              <a:rPr lang="en"/>
              <a:t>  </a:t>
            </a:r>
            <a:endParaRPr/>
          </a:p>
          <a:p>
            <a:pPr marL="0" lvl="0" indent="0" algn="l" rtl="0">
              <a:spcBef>
                <a:spcPts val="0"/>
              </a:spcBef>
              <a:spcAft>
                <a:spcPts val="0"/>
              </a:spcAft>
              <a:buNone/>
            </a:pPr>
            <a:endParaRPr/>
          </a:p>
          <a:p>
            <a:pPr marL="0" lvl="0" indent="0" algn="l" rtl="0">
              <a:spcBef>
                <a:spcPts val="0"/>
              </a:spcBef>
              <a:spcAft>
                <a:spcPts val="0"/>
              </a:spcAft>
              <a:buNone/>
            </a:pPr>
            <a:r>
              <a:rPr lang="en" b="1"/>
              <a:t>TEACHING TIPS:</a:t>
            </a:r>
            <a:endParaRPr b="1"/>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You can scroll through the list here. Advise students to feel free to take directly from their examples, as Bootstrap documentation is more useful to new programmers as, “Here’s an example to grab and change what you’ve got to” than “Here’s explanations of all these classes you should memorize and be able to use independently!”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7c0b51815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7c0b51815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73d754ec77_1_10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73d754ec77_1_10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6da8f5e21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6da8f5e21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7c0b51815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7c0b518151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TEACHING TIPS:</a:t>
            </a:r>
            <a:endParaRPr b="1"/>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Note the different breakpoints as defined in this CodePen. </a:t>
            </a:r>
            <a:endParaRPr/>
          </a:p>
          <a:p>
            <a:pPr marL="457200" lvl="0" indent="-298450" algn="l" rtl="0">
              <a:spcBef>
                <a:spcPts val="0"/>
              </a:spcBef>
              <a:spcAft>
                <a:spcPts val="0"/>
              </a:spcAft>
              <a:buSzPts val="1100"/>
              <a:buChar char="●"/>
            </a:pPr>
            <a:r>
              <a:rPr lang="en"/>
              <a:t>Use CodePen’s full-screen view to show how the columns start stacking at different times, otherwise CodePen has its own breakpoint between the code and webpage that will mess with this!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6da8f5e21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6da8f5e21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73d754ec77_1_1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73d754ec77_1_1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73d754ec77_1_1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73d754ec77_1_1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TALKING POINTS: </a:t>
            </a:r>
            <a:endParaRPr b="1">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What do those styles do for us?</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73d754ec77_1_1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73d754ec77_1_1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73d754ec77_1_1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73d754ec77_1_1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Proxima Nova"/>
              <a:ea typeface="Proxima Nova"/>
              <a:cs typeface="Proxima Nova"/>
              <a:sym typeface="Proxima Nova"/>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6da8f5e214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6da8f5e214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latin typeface="Proxima Nova"/>
              <a:ea typeface="Proxima Nova"/>
              <a:cs typeface="Proxima Nova"/>
              <a:sym typeface="Proxima Nova"/>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3dd4fa9b7e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1" name="Google Shape;941;g3dd4fa9b7e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73d754ec77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73d754ec77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73d754ec77_1_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73d754ec77_1_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TEACHING TIPS:</a:t>
            </a:r>
            <a:endParaRPr b="1">
              <a:solidFill>
                <a:schemeClr val="dk1"/>
              </a:solidFill>
            </a:endParaRPr>
          </a:p>
          <a:p>
            <a:pPr marL="0" lvl="0" indent="0" algn="l" rtl="0">
              <a:spcBef>
                <a:spcPts val="0"/>
              </a:spcBef>
              <a:spcAft>
                <a:spcPts val="0"/>
              </a:spcAft>
              <a:buNone/>
            </a:pP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Feel free to add your own opinions to either side of the table in your copy of this deck!</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73d754ec77_1_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73d754ec77_1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73d754ec77_1_5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73d754ec77_1_5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7c0b518151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7c0b518151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73d754ec77_1_5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73d754ec77_1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fd51b0886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fd51b088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lor Palette">
  <p:cSld name="CUSTOM_13">
    <p:spTree>
      <p:nvGrpSpPr>
        <p:cNvPr id="1" name="Shape 18"/>
        <p:cNvGrpSpPr/>
        <p:nvPr/>
      </p:nvGrpSpPr>
      <p:grpSpPr>
        <a:xfrm>
          <a:off x="0" y="0"/>
          <a:ext cx="0" cy="0"/>
          <a:chOff x="0" y="0"/>
          <a:chExt cx="0" cy="0"/>
        </a:xfrm>
      </p:grpSpPr>
      <p:sp>
        <p:nvSpPr>
          <p:cNvPr id="19" name="Google Shape;19;p3"/>
          <p:cNvSpPr/>
          <p:nvPr/>
        </p:nvSpPr>
        <p:spPr>
          <a:xfrm>
            <a:off x="-20550" y="-31500"/>
            <a:ext cx="616500" cy="5206500"/>
          </a:xfrm>
          <a:prstGeom prst="rect">
            <a:avLst/>
          </a:prstGeom>
          <a:solidFill>
            <a:srgbClr val="E51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rot="-5400000">
            <a:off x="-2186700" y="2323498"/>
            <a:ext cx="4948800" cy="49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Proxima Nova"/>
                <a:ea typeface="Proxima Nova"/>
                <a:cs typeface="Proxima Nova"/>
                <a:sym typeface="Proxima Nova"/>
              </a:rPr>
              <a:t>FOR PRESENTER USE ONLY </a:t>
            </a:r>
            <a:endParaRPr sz="2400">
              <a:solidFill>
                <a:srgbClr val="FFFFFF"/>
              </a:solidFill>
              <a:latin typeface="Proxima Nova"/>
              <a:ea typeface="Proxima Nova"/>
              <a:cs typeface="Proxima Nova"/>
              <a:sym typeface="Proxima Nova"/>
            </a:endParaRPr>
          </a:p>
        </p:txBody>
      </p:sp>
      <p:sp>
        <p:nvSpPr>
          <p:cNvPr id="21" name="Google Shape;21;p3"/>
          <p:cNvSpPr txBox="1"/>
          <p:nvPr/>
        </p:nvSpPr>
        <p:spPr>
          <a:xfrm>
            <a:off x="979500" y="918713"/>
            <a:ext cx="2607600" cy="2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Primary Colors</a:t>
            </a:r>
            <a:endParaRPr b="1">
              <a:latin typeface="Proxima Nova"/>
              <a:ea typeface="Proxima Nova"/>
              <a:cs typeface="Proxima Nova"/>
              <a:sym typeface="Proxima Nova"/>
            </a:endParaRPr>
          </a:p>
        </p:txBody>
      </p:sp>
      <p:sp>
        <p:nvSpPr>
          <p:cNvPr id="22" name="Google Shape;22;p3"/>
          <p:cNvSpPr txBox="1"/>
          <p:nvPr/>
        </p:nvSpPr>
        <p:spPr>
          <a:xfrm>
            <a:off x="3108300" y="283325"/>
            <a:ext cx="5578500" cy="56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highlight>
                  <a:srgbClr val="FFFFFF"/>
                </a:highlight>
                <a:latin typeface="Proxima Nova"/>
                <a:ea typeface="Proxima Nova"/>
                <a:cs typeface="Proxima Nova"/>
                <a:sym typeface="Proxima Nova"/>
              </a:rPr>
              <a:t>On this slide you will find the GA color palette. These colors can be accessed under the shape, fill, and text palettes under the "Theme" section.</a:t>
            </a:r>
            <a:endParaRPr sz="1200">
              <a:latin typeface="Proxima Nova"/>
              <a:ea typeface="Proxima Nova"/>
              <a:cs typeface="Proxima Nova"/>
              <a:sym typeface="Proxima Nova"/>
            </a:endParaRPr>
          </a:p>
        </p:txBody>
      </p:sp>
      <p:sp>
        <p:nvSpPr>
          <p:cNvPr id="23" name="Google Shape;23;p3"/>
          <p:cNvSpPr txBox="1"/>
          <p:nvPr/>
        </p:nvSpPr>
        <p:spPr>
          <a:xfrm>
            <a:off x="979500" y="280375"/>
            <a:ext cx="23631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b="1">
                <a:solidFill>
                  <a:srgbClr val="222222"/>
                </a:solidFill>
                <a:latin typeface="Proxima Nova"/>
                <a:ea typeface="Proxima Nova"/>
                <a:cs typeface="Proxima Nova"/>
                <a:sym typeface="Proxima Nova"/>
              </a:rPr>
              <a:t>Color Palette</a:t>
            </a:r>
            <a:endParaRPr sz="2600" b="1">
              <a:latin typeface="Proxima Nova"/>
              <a:ea typeface="Proxima Nova"/>
              <a:cs typeface="Proxima Nova"/>
              <a:sym typeface="Proxima Nova"/>
            </a:endParaRPr>
          </a:p>
        </p:txBody>
      </p:sp>
      <p:sp>
        <p:nvSpPr>
          <p:cNvPr id="24" name="Google Shape;24;p3"/>
          <p:cNvSpPr/>
          <p:nvPr/>
        </p:nvSpPr>
        <p:spPr>
          <a:xfrm>
            <a:off x="1086475" y="1338944"/>
            <a:ext cx="1030500" cy="1030500"/>
          </a:xfrm>
          <a:prstGeom prst="ellipse">
            <a:avLst/>
          </a:prstGeom>
          <a:solidFill>
            <a:srgbClr val="E51B24"/>
          </a:solid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sz="1200" b="1">
                <a:solidFill>
                  <a:srgbClr val="FFFFFF"/>
                </a:solidFill>
                <a:latin typeface="Proxima Nova"/>
                <a:ea typeface="Proxima Nova"/>
                <a:cs typeface="Proxima Nova"/>
                <a:sym typeface="Proxima Nova"/>
              </a:rPr>
              <a:t>RED</a:t>
            </a:r>
            <a:endParaRPr sz="1200" b="1">
              <a:solidFill>
                <a:srgbClr val="FFFFFF"/>
              </a:solidFill>
              <a:latin typeface="Proxima Nova"/>
              <a:ea typeface="Proxima Nova"/>
              <a:cs typeface="Proxima Nova"/>
              <a:sym typeface="Proxima Nova"/>
            </a:endParaRPr>
          </a:p>
          <a:p>
            <a:pPr marL="0" lvl="0" indent="0" algn="ctr" rtl="0">
              <a:lnSpc>
                <a:spcPct val="115000"/>
              </a:lnSpc>
              <a:spcBef>
                <a:spcPts val="0"/>
              </a:spcBef>
              <a:spcAft>
                <a:spcPts val="0"/>
              </a:spcAft>
              <a:buNone/>
            </a:pPr>
            <a:r>
              <a:rPr lang="en" sz="1200">
                <a:solidFill>
                  <a:srgbClr val="FFFFFF"/>
                </a:solidFill>
                <a:latin typeface="Proxima Nova"/>
                <a:ea typeface="Proxima Nova"/>
                <a:cs typeface="Proxima Nova"/>
                <a:sym typeface="Proxima Nova"/>
              </a:rPr>
              <a:t>#E41A23</a:t>
            </a:r>
            <a:endParaRPr sz="1200">
              <a:solidFill>
                <a:srgbClr val="FFFFFF"/>
              </a:solidFill>
              <a:latin typeface="Proxima Nova"/>
              <a:ea typeface="Proxima Nova"/>
              <a:cs typeface="Proxima Nova"/>
              <a:sym typeface="Proxima Nova"/>
            </a:endParaRPr>
          </a:p>
        </p:txBody>
      </p:sp>
      <p:sp>
        <p:nvSpPr>
          <p:cNvPr id="25" name="Google Shape;25;p3"/>
          <p:cNvSpPr/>
          <p:nvPr/>
        </p:nvSpPr>
        <p:spPr>
          <a:xfrm>
            <a:off x="2345725" y="1338944"/>
            <a:ext cx="1030500" cy="1030500"/>
          </a:xfrm>
          <a:prstGeom prst="ellipse">
            <a:avLst/>
          </a:prstGeom>
          <a:solidFill>
            <a:srgbClr val="000000"/>
          </a:solid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sz="1200" b="1">
                <a:solidFill>
                  <a:srgbClr val="FFFFFF"/>
                </a:solidFill>
                <a:latin typeface="Proxima Nova"/>
                <a:ea typeface="Proxima Nova"/>
                <a:cs typeface="Proxima Nova"/>
                <a:sym typeface="Proxima Nova"/>
              </a:rPr>
              <a:t>BLACK</a:t>
            </a:r>
            <a:endParaRPr sz="1200" b="1">
              <a:solidFill>
                <a:srgbClr val="FFFFFF"/>
              </a:solidFill>
              <a:latin typeface="Proxima Nova"/>
              <a:ea typeface="Proxima Nova"/>
              <a:cs typeface="Proxima Nova"/>
              <a:sym typeface="Proxima Nova"/>
            </a:endParaRPr>
          </a:p>
          <a:p>
            <a:pPr marL="0" lvl="0" indent="0" algn="ctr" rtl="0">
              <a:lnSpc>
                <a:spcPct val="115000"/>
              </a:lnSpc>
              <a:spcBef>
                <a:spcPts val="0"/>
              </a:spcBef>
              <a:spcAft>
                <a:spcPts val="0"/>
              </a:spcAft>
              <a:buNone/>
            </a:pPr>
            <a:r>
              <a:rPr lang="en" sz="1200">
                <a:solidFill>
                  <a:srgbClr val="FFFFFF"/>
                </a:solidFill>
                <a:latin typeface="Proxima Nova"/>
                <a:ea typeface="Proxima Nova"/>
                <a:cs typeface="Proxima Nova"/>
                <a:sym typeface="Proxima Nova"/>
              </a:rPr>
              <a:t>#000000</a:t>
            </a:r>
            <a:endParaRPr sz="1200">
              <a:solidFill>
                <a:srgbClr val="FFFFFF"/>
              </a:solidFill>
              <a:latin typeface="Proxima Nova"/>
              <a:ea typeface="Proxima Nova"/>
              <a:cs typeface="Proxima Nova"/>
              <a:sym typeface="Proxima Nova"/>
            </a:endParaRPr>
          </a:p>
        </p:txBody>
      </p:sp>
      <p:sp>
        <p:nvSpPr>
          <p:cNvPr id="26" name="Google Shape;26;p3"/>
          <p:cNvSpPr/>
          <p:nvPr/>
        </p:nvSpPr>
        <p:spPr>
          <a:xfrm>
            <a:off x="3604988" y="1338944"/>
            <a:ext cx="1030500" cy="10305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sz="1200" b="1">
                <a:latin typeface="Proxima Nova"/>
                <a:ea typeface="Proxima Nova"/>
                <a:cs typeface="Proxima Nova"/>
                <a:sym typeface="Proxima Nova"/>
              </a:rPr>
              <a:t>WHITE</a:t>
            </a:r>
            <a:endParaRPr sz="1200" b="1">
              <a:latin typeface="Proxima Nova"/>
              <a:ea typeface="Proxima Nova"/>
              <a:cs typeface="Proxima Nova"/>
              <a:sym typeface="Proxima Nova"/>
            </a:endParaRPr>
          </a:p>
          <a:p>
            <a:pPr marL="0" lvl="0" indent="0" algn="ctr" rtl="0">
              <a:lnSpc>
                <a:spcPct val="115000"/>
              </a:lnSpc>
              <a:spcBef>
                <a:spcPts val="0"/>
              </a:spcBef>
              <a:spcAft>
                <a:spcPts val="0"/>
              </a:spcAft>
              <a:buNone/>
            </a:pPr>
            <a:r>
              <a:rPr lang="en" sz="1200">
                <a:latin typeface="Proxima Nova"/>
                <a:ea typeface="Proxima Nova"/>
                <a:cs typeface="Proxima Nova"/>
                <a:sym typeface="Proxima Nova"/>
              </a:rPr>
              <a:t>#FFFFFF</a:t>
            </a:r>
            <a:endParaRPr sz="1200">
              <a:latin typeface="Proxima Nova"/>
              <a:ea typeface="Proxima Nova"/>
              <a:cs typeface="Proxima Nova"/>
              <a:sym typeface="Proxima Nova"/>
            </a:endParaRPr>
          </a:p>
        </p:txBody>
      </p:sp>
      <p:sp>
        <p:nvSpPr>
          <p:cNvPr id="27" name="Google Shape;27;p3"/>
          <p:cNvSpPr txBox="1"/>
          <p:nvPr/>
        </p:nvSpPr>
        <p:spPr>
          <a:xfrm>
            <a:off x="979500" y="2570363"/>
            <a:ext cx="2607600" cy="2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Secondary Colors*</a:t>
            </a:r>
            <a:endParaRPr b="1">
              <a:latin typeface="Proxima Nova"/>
              <a:ea typeface="Proxima Nova"/>
              <a:cs typeface="Proxima Nova"/>
              <a:sym typeface="Proxima Nova"/>
            </a:endParaRPr>
          </a:p>
        </p:txBody>
      </p:sp>
      <p:sp>
        <p:nvSpPr>
          <p:cNvPr id="28" name="Google Shape;28;p3"/>
          <p:cNvSpPr/>
          <p:nvPr/>
        </p:nvSpPr>
        <p:spPr>
          <a:xfrm>
            <a:off x="2984925" y="3039674"/>
            <a:ext cx="874800" cy="874800"/>
          </a:xfrm>
          <a:prstGeom prst="ellipse">
            <a:avLst/>
          </a:prstGeom>
          <a:solidFill>
            <a:srgbClr val="FFDB00"/>
          </a:solid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sz="1000" b="1">
                <a:latin typeface="Proxima Nova"/>
                <a:ea typeface="Proxima Nova"/>
                <a:cs typeface="Proxima Nova"/>
                <a:sym typeface="Proxima Nova"/>
              </a:rPr>
              <a:t>YELLOW</a:t>
            </a:r>
            <a:endParaRPr sz="1000" b="1">
              <a:latin typeface="Proxima Nova"/>
              <a:ea typeface="Proxima Nova"/>
              <a:cs typeface="Proxima Nova"/>
              <a:sym typeface="Proxima Nova"/>
            </a:endParaRPr>
          </a:p>
          <a:p>
            <a:pPr marL="0" lvl="0" indent="0" algn="ctr" rtl="0">
              <a:lnSpc>
                <a:spcPct val="115000"/>
              </a:lnSpc>
              <a:spcBef>
                <a:spcPts val="0"/>
              </a:spcBef>
              <a:spcAft>
                <a:spcPts val="0"/>
              </a:spcAft>
              <a:buNone/>
            </a:pPr>
            <a:r>
              <a:rPr lang="en" sz="1000">
                <a:latin typeface="Proxima Nova"/>
                <a:ea typeface="Proxima Nova"/>
                <a:cs typeface="Proxima Nova"/>
                <a:sym typeface="Proxima Nova"/>
              </a:rPr>
              <a:t>#FFDA00</a:t>
            </a:r>
            <a:endParaRPr sz="1000">
              <a:latin typeface="Proxima Nova"/>
              <a:ea typeface="Proxima Nova"/>
              <a:cs typeface="Proxima Nova"/>
              <a:sym typeface="Proxima Nova"/>
            </a:endParaRPr>
          </a:p>
        </p:txBody>
      </p:sp>
      <p:sp>
        <p:nvSpPr>
          <p:cNvPr id="29" name="Google Shape;29;p3"/>
          <p:cNvSpPr/>
          <p:nvPr/>
        </p:nvSpPr>
        <p:spPr>
          <a:xfrm>
            <a:off x="2039631" y="3039674"/>
            <a:ext cx="874800" cy="874800"/>
          </a:xfrm>
          <a:prstGeom prst="ellipse">
            <a:avLst/>
          </a:prstGeom>
          <a:solidFill>
            <a:schemeClr val="lt2"/>
          </a:solid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sz="1000" b="1">
                <a:solidFill>
                  <a:srgbClr val="FFFFFF"/>
                </a:solidFill>
                <a:latin typeface="Proxima Nova"/>
                <a:ea typeface="Proxima Nova"/>
                <a:cs typeface="Proxima Nova"/>
                <a:sym typeface="Proxima Nova"/>
              </a:rPr>
              <a:t>TEAL</a:t>
            </a:r>
            <a:endParaRPr sz="1000" b="1">
              <a:solidFill>
                <a:srgbClr val="FFFFFF"/>
              </a:solidFill>
              <a:latin typeface="Proxima Nova"/>
              <a:ea typeface="Proxima Nova"/>
              <a:cs typeface="Proxima Nova"/>
              <a:sym typeface="Proxima Nova"/>
            </a:endParaRPr>
          </a:p>
          <a:p>
            <a:pPr marL="0" lvl="0" indent="0" algn="ctr" rtl="0">
              <a:lnSpc>
                <a:spcPct val="115000"/>
              </a:lnSpc>
              <a:spcBef>
                <a:spcPts val="0"/>
              </a:spcBef>
              <a:spcAft>
                <a:spcPts val="0"/>
              </a:spcAft>
              <a:buNone/>
            </a:pPr>
            <a:r>
              <a:rPr lang="en" sz="1000">
                <a:solidFill>
                  <a:srgbClr val="FFFFFF"/>
                </a:solidFill>
                <a:latin typeface="Proxima Nova"/>
                <a:ea typeface="Proxima Nova"/>
                <a:cs typeface="Proxima Nova"/>
                <a:sym typeface="Proxima Nova"/>
              </a:rPr>
              <a:t>#017990</a:t>
            </a:r>
            <a:endParaRPr sz="1000">
              <a:solidFill>
                <a:srgbClr val="FFFFFF"/>
              </a:solidFill>
              <a:latin typeface="Proxima Nova"/>
              <a:ea typeface="Proxima Nova"/>
              <a:cs typeface="Proxima Nova"/>
              <a:sym typeface="Proxima Nova"/>
            </a:endParaRPr>
          </a:p>
        </p:txBody>
      </p:sp>
      <p:sp>
        <p:nvSpPr>
          <p:cNvPr id="30" name="Google Shape;30;p3"/>
          <p:cNvSpPr txBox="1"/>
          <p:nvPr/>
        </p:nvSpPr>
        <p:spPr>
          <a:xfrm>
            <a:off x="4148175" y="2570363"/>
            <a:ext cx="2607600" cy="2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Tertiary Colors*</a:t>
            </a:r>
            <a:endParaRPr b="1">
              <a:latin typeface="Proxima Nova"/>
              <a:ea typeface="Proxima Nova"/>
              <a:cs typeface="Proxima Nova"/>
              <a:sym typeface="Proxima Nova"/>
            </a:endParaRPr>
          </a:p>
        </p:txBody>
      </p:sp>
      <p:sp>
        <p:nvSpPr>
          <p:cNvPr id="31" name="Google Shape;31;p3"/>
          <p:cNvSpPr/>
          <p:nvPr/>
        </p:nvSpPr>
        <p:spPr>
          <a:xfrm>
            <a:off x="1086479" y="3039675"/>
            <a:ext cx="874800" cy="874800"/>
          </a:xfrm>
          <a:prstGeom prst="ellipse">
            <a:avLst/>
          </a:prstGeom>
          <a:solidFill>
            <a:srgbClr val="00A7BD"/>
          </a:solid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br>
              <a:rPr lang="en" sz="1000" b="1">
                <a:latin typeface="Proxima Nova"/>
                <a:ea typeface="Proxima Nova"/>
                <a:cs typeface="Proxima Nova"/>
                <a:sym typeface="Proxima Nova"/>
              </a:rPr>
            </a:br>
            <a:r>
              <a:rPr lang="en" sz="1000">
                <a:latin typeface="Proxima Nova"/>
                <a:ea typeface="Proxima Nova"/>
                <a:cs typeface="Proxima Nova"/>
                <a:sym typeface="Proxima Nova"/>
              </a:rPr>
              <a:t>#00A6BC</a:t>
            </a:r>
            <a:endParaRPr sz="1000">
              <a:latin typeface="Proxima Nova"/>
              <a:ea typeface="Proxima Nova"/>
              <a:cs typeface="Proxima Nova"/>
              <a:sym typeface="Proxima Nova"/>
            </a:endParaRPr>
          </a:p>
        </p:txBody>
      </p:sp>
      <p:sp>
        <p:nvSpPr>
          <p:cNvPr id="32" name="Google Shape;32;p3"/>
          <p:cNvSpPr/>
          <p:nvPr/>
        </p:nvSpPr>
        <p:spPr>
          <a:xfrm>
            <a:off x="4275066" y="3039675"/>
            <a:ext cx="810600" cy="810600"/>
          </a:xfrm>
          <a:prstGeom prst="ellipse">
            <a:avLst/>
          </a:prstGeom>
          <a:solidFill>
            <a:srgbClr val="70B0FA"/>
          </a:solidFill>
          <a:ln>
            <a:noFill/>
          </a:ln>
        </p:spPr>
        <p:txBody>
          <a:bodyPr spcFirstLastPara="1" wrap="square" lIns="0" tIns="91425" rIns="0" bIns="91425" anchor="ctr" anchorCtr="0">
            <a:noAutofit/>
          </a:bodyPr>
          <a:lstStyle/>
          <a:p>
            <a:pPr marL="0" lvl="0" indent="0" algn="l" rtl="0">
              <a:lnSpc>
                <a:spcPct val="115000"/>
              </a:lnSpc>
              <a:spcBef>
                <a:spcPts val="0"/>
              </a:spcBef>
              <a:spcAft>
                <a:spcPts val="0"/>
              </a:spcAft>
              <a:buNone/>
            </a:pPr>
            <a:endParaRPr sz="1000" b="1">
              <a:latin typeface="Proxima Nova"/>
              <a:ea typeface="Proxima Nova"/>
              <a:cs typeface="Proxima Nova"/>
              <a:sym typeface="Proxima Nova"/>
            </a:endParaRPr>
          </a:p>
          <a:p>
            <a:pPr marL="0" lvl="0" indent="0" algn="ctr" rtl="0">
              <a:lnSpc>
                <a:spcPct val="115000"/>
              </a:lnSpc>
              <a:spcBef>
                <a:spcPts val="0"/>
              </a:spcBef>
              <a:spcAft>
                <a:spcPts val="0"/>
              </a:spcAft>
              <a:buNone/>
            </a:pPr>
            <a:r>
              <a:rPr lang="en" sz="1000">
                <a:latin typeface="Proxima Nova"/>
                <a:ea typeface="Proxima Nova"/>
                <a:cs typeface="Proxima Nova"/>
                <a:sym typeface="Proxima Nova"/>
              </a:rPr>
              <a:t>#70AFF9</a:t>
            </a:r>
            <a:endParaRPr sz="1000">
              <a:latin typeface="Proxima Nova"/>
              <a:ea typeface="Proxima Nova"/>
              <a:cs typeface="Proxima Nova"/>
              <a:sym typeface="Proxima Nova"/>
            </a:endParaRPr>
          </a:p>
        </p:txBody>
      </p:sp>
      <p:sp>
        <p:nvSpPr>
          <p:cNvPr id="33" name="Google Shape;33;p3"/>
          <p:cNvSpPr/>
          <p:nvPr/>
        </p:nvSpPr>
        <p:spPr>
          <a:xfrm>
            <a:off x="5214357" y="3039675"/>
            <a:ext cx="810600" cy="810600"/>
          </a:xfrm>
          <a:prstGeom prst="ellipse">
            <a:avLst/>
          </a:prstGeom>
          <a:solidFill>
            <a:srgbClr val="3D6BD4"/>
          </a:solid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sz="1000" b="1">
                <a:solidFill>
                  <a:srgbClr val="FFFFFF"/>
                </a:solidFill>
                <a:latin typeface="Proxima Nova"/>
                <a:ea typeface="Proxima Nova"/>
                <a:cs typeface="Proxima Nova"/>
                <a:sym typeface="Proxima Nova"/>
              </a:rPr>
              <a:t>BLUE</a:t>
            </a:r>
            <a:endParaRPr sz="1000" b="1">
              <a:solidFill>
                <a:srgbClr val="FFFFFF"/>
              </a:solidFill>
              <a:latin typeface="Proxima Nova"/>
              <a:ea typeface="Proxima Nova"/>
              <a:cs typeface="Proxima Nova"/>
              <a:sym typeface="Proxima Nova"/>
            </a:endParaRPr>
          </a:p>
          <a:p>
            <a:pPr marL="0" lvl="0" indent="0" algn="ctr" rtl="0">
              <a:lnSpc>
                <a:spcPct val="115000"/>
              </a:lnSpc>
              <a:spcBef>
                <a:spcPts val="0"/>
              </a:spcBef>
              <a:spcAft>
                <a:spcPts val="0"/>
              </a:spcAft>
              <a:buNone/>
            </a:pPr>
            <a:r>
              <a:rPr lang="en" sz="1000">
                <a:solidFill>
                  <a:srgbClr val="FFFFFF"/>
                </a:solidFill>
                <a:latin typeface="Proxima Nova"/>
                <a:ea typeface="Proxima Nova"/>
                <a:cs typeface="Proxima Nova"/>
                <a:sym typeface="Proxima Nova"/>
              </a:rPr>
              <a:t>#3D6BD3</a:t>
            </a:r>
            <a:endParaRPr sz="1000">
              <a:solidFill>
                <a:srgbClr val="FFFFFF"/>
              </a:solidFill>
              <a:latin typeface="Proxima Nova"/>
              <a:ea typeface="Proxima Nova"/>
              <a:cs typeface="Proxima Nova"/>
              <a:sym typeface="Proxima Nova"/>
            </a:endParaRPr>
          </a:p>
        </p:txBody>
      </p:sp>
      <p:sp>
        <p:nvSpPr>
          <p:cNvPr id="34" name="Google Shape;34;p3"/>
          <p:cNvSpPr txBox="1"/>
          <p:nvPr/>
        </p:nvSpPr>
        <p:spPr>
          <a:xfrm>
            <a:off x="831625" y="4237900"/>
            <a:ext cx="8011200" cy="47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Proxima Nova"/>
                <a:ea typeface="Proxima Nova"/>
                <a:cs typeface="Proxima Nova"/>
                <a:sym typeface="Proxima Nova"/>
              </a:rPr>
              <a:t>*When applying to charts and graphics, suggested color preference is to start from the left (Light Teal) and move over to the right (Blue). </a:t>
            </a:r>
            <a:endParaRPr sz="1000" b="1">
              <a:latin typeface="Proxima Nova"/>
              <a:ea typeface="Proxima Nova"/>
              <a:cs typeface="Proxima Nova"/>
              <a:sym typeface="Proxima Nova"/>
            </a:endParaRPr>
          </a:p>
        </p:txBody>
      </p:sp>
      <p:sp>
        <p:nvSpPr>
          <p:cNvPr id="35" name="Google Shape;35;p3"/>
          <p:cNvSpPr txBox="1"/>
          <p:nvPr/>
        </p:nvSpPr>
        <p:spPr>
          <a:xfrm>
            <a:off x="949526" y="3214344"/>
            <a:ext cx="1148700" cy="31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Proxima Nova"/>
                <a:ea typeface="Proxima Nova"/>
                <a:cs typeface="Proxima Nova"/>
                <a:sym typeface="Proxima Nova"/>
              </a:rPr>
              <a:t>LIGHT TEAL</a:t>
            </a:r>
            <a:endParaRPr sz="1000" b="1">
              <a:latin typeface="Proxima Nova"/>
              <a:ea typeface="Proxima Nova"/>
              <a:cs typeface="Proxima Nova"/>
              <a:sym typeface="Proxima Nova"/>
            </a:endParaRPr>
          </a:p>
        </p:txBody>
      </p:sp>
      <p:sp>
        <p:nvSpPr>
          <p:cNvPr id="36" name="Google Shape;36;p3"/>
          <p:cNvSpPr txBox="1"/>
          <p:nvPr/>
        </p:nvSpPr>
        <p:spPr>
          <a:xfrm>
            <a:off x="4148175" y="3201525"/>
            <a:ext cx="1064400" cy="29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Proxima Nova"/>
                <a:ea typeface="Proxima Nova"/>
                <a:cs typeface="Proxima Nova"/>
                <a:sym typeface="Proxima Nova"/>
              </a:rPr>
              <a:t>LIGHT BLUE</a:t>
            </a:r>
            <a:endParaRPr sz="1000" b="1">
              <a:latin typeface="Proxima Nova"/>
              <a:ea typeface="Proxima Nova"/>
              <a:cs typeface="Proxima Nova"/>
              <a:sym typeface="Proxima Nova"/>
            </a:endParaRPr>
          </a:p>
        </p:txBody>
      </p:sp>
      <p:sp>
        <p:nvSpPr>
          <p:cNvPr id="37" name="Google Shape;37;p3"/>
          <p:cNvSpPr/>
          <p:nvPr/>
        </p:nvSpPr>
        <p:spPr>
          <a:xfrm>
            <a:off x="6308725" y="1063850"/>
            <a:ext cx="2115000" cy="23523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txBox="1"/>
          <p:nvPr/>
        </p:nvSpPr>
        <p:spPr>
          <a:xfrm>
            <a:off x="6244513" y="1047513"/>
            <a:ext cx="1749900" cy="2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Text Colors</a:t>
            </a:r>
            <a:endParaRPr b="1">
              <a:latin typeface="Proxima Nova"/>
              <a:ea typeface="Proxima Nova"/>
              <a:cs typeface="Proxima Nova"/>
              <a:sym typeface="Proxima Nova"/>
            </a:endParaRPr>
          </a:p>
        </p:txBody>
      </p:sp>
      <p:sp>
        <p:nvSpPr>
          <p:cNvPr id="39" name="Google Shape;39;p3"/>
          <p:cNvSpPr txBox="1"/>
          <p:nvPr/>
        </p:nvSpPr>
        <p:spPr>
          <a:xfrm>
            <a:off x="6357625" y="1403275"/>
            <a:ext cx="2017200" cy="1636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latin typeface="Proxima Nova"/>
                <a:ea typeface="Proxima Nova"/>
                <a:cs typeface="Proxima Nova"/>
                <a:sym typeface="Proxima Nova"/>
              </a:rPr>
              <a:t>Text should ONLY appear in black or white. Use this page as a guide for which text color to use against a background color </a:t>
            </a:r>
            <a:r>
              <a:rPr lang="en" sz="1200" i="1">
                <a:latin typeface="Proxima Nova"/>
                <a:ea typeface="Proxima Nova"/>
                <a:cs typeface="Proxima Nova"/>
                <a:sym typeface="Proxima Nova"/>
              </a:rPr>
              <a:t>for accessibility purposes</a:t>
            </a:r>
            <a:r>
              <a:rPr lang="en" sz="1200">
                <a:latin typeface="Proxima Nova"/>
                <a:ea typeface="Proxima Nova"/>
                <a:cs typeface="Proxima Nova"/>
                <a:sym typeface="Proxima Nova"/>
              </a:rPr>
              <a:t> - i.e. use </a:t>
            </a:r>
            <a:r>
              <a:rPr lang="en" sz="1200" b="1">
                <a:solidFill>
                  <a:srgbClr val="FFFFFF"/>
                </a:solidFill>
                <a:highlight>
                  <a:schemeClr val="dk1"/>
                </a:highlight>
                <a:latin typeface="Proxima Nova"/>
                <a:ea typeface="Proxima Nova"/>
                <a:cs typeface="Proxima Nova"/>
                <a:sym typeface="Proxima Nova"/>
              </a:rPr>
              <a:t>white text</a:t>
            </a:r>
            <a:r>
              <a:rPr lang="en" sz="1200">
                <a:latin typeface="Proxima Nova"/>
                <a:ea typeface="Proxima Nova"/>
                <a:cs typeface="Proxima Nova"/>
                <a:sym typeface="Proxima Nova"/>
              </a:rPr>
              <a:t> on a black background or </a:t>
            </a:r>
            <a:r>
              <a:rPr lang="en" sz="1200" b="1">
                <a:highlight>
                  <a:srgbClr val="FFDB00"/>
                </a:highlight>
                <a:latin typeface="Proxima Nova"/>
                <a:ea typeface="Proxima Nova"/>
                <a:cs typeface="Proxima Nova"/>
                <a:sym typeface="Proxima Nova"/>
              </a:rPr>
              <a:t>black text</a:t>
            </a:r>
            <a:r>
              <a:rPr lang="en" sz="1200">
                <a:latin typeface="Proxima Nova"/>
                <a:ea typeface="Proxima Nova"/>
                <a:cs typeface="Proxima Nova"/>
                <a:sym typeface="Proxima Nova"/>
              </a:rPr>
              <a:t> on a yellow background. </a:t>
            </a:r>
            <a:endParaRPr sz="1200">
              <a:latin typeface="Proxima Nova"/>
              <a:ea typeface="Proxima Nova"/>
              <a:cs typeface="Proxima Nova"/>
              <a:sym typeface="Proxima Nova"/>
            </a:endParaRPr>
          </a:p>
        </p:txBody>
      </p:sp>
      <p:cxnSp>
        <p:nvCxnSpPr>
          <p:cNvPr id="40" name="Google Shape;40;p3"/>
          <p:cNvCxnSpPr/>
          <p:nvPr/>
        </p:nvCxnSpPr>
        <p:spPr>
          <a:xfrm>
            <a:off x="1080425" y="4157175"/>
            <a:ext cx="7665000" cy="0"/>
          </a:xfrm>
          <a:prstGeom prst="straightConnector1">
            <a:avLst/>
          </a:prstGeom>
          <a:noFill/>
          <a:ln w="9525" cap="flat" cmpd="sng">
            <a:solidFill>
              <a:srgbClr val="000000"/>
            </a:solidFill>
            <a:prstDash val="solid"/>
            <a:round/>
            <a:headEnd type="none" w="med" len="med"/>
            <a:tailEnd type="triangl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5. Quote ">
  <p:cSld name="CUSTOM_4">
    <p:spTree>
      <p:nvGrpSpPr>
        <p:cNvPr id="1" name="Shape 92"/>
        <p:cNvGrpSpPr/>
        <p:nvPr/>
      </p:nvGrpSpPr>
      <p:grpSpPr>
        <a:xfrm>
          <a:off x="0" y="0"/>
          <a:ext cx="0" cy="0"/>
          <a:chOff x="0" y="0"/>
          <a:chExt cx="0" cy="0"/>
        </a:xfrm>
      </p:grpSpPr>
      <p:cxnSp>
        <p:nvCxnSpPr>
          <p:cNvPr id="93" name="Google Shape;93;p12"/>
          <p:cNvCxnSpPr/>
          <p:nvPr/>
        </p:nvCxnSpPr>
        <p:spPr>
          <a:xfrm>
            <a:off x="1399725" y="1762588"/>
            <a:ext cx="2638200" cy="0"/>
          </a:xfrm>
          <a:prstGeom prst="straightConnector1">
            <a:avLst/>
          </a:prstGeom>
          <a:noFill/>
          <a:ln w="9525" cap="flat" cmpd="sng">
            <a:solidFill>
              <a:srgbClr val="E41A23"/>
            </a:solidFill>
            <a:prstDash val="solid"/>
            <a:round/>
            <a:headEnd type="none" w="med" len="med"/>
            <a:tailEnd type="none" w="med" len="med"/>
          </a:ln>
        </p:spPr>
      </p:cxnSp>
      <p:cxnSp>
        <p:nvCxnSpPr>
          <p:cNvPr id="94" name="Google Shape;94;p12"/>
          <p:cNvCxnSpPr/>
          <p:nvPr/>
        </p:nvCxnSpPr>
        <p:spPr>
          <a:xfrm>
            <a:off x="4913975" y="1762588"/>
            <a:ext cx="2638200" cy="0"/>
          </a:xfrm>
          <a:prstGeom prst="straightConnector1">
            <a:avLst/>
          </a:prstGeom>
          <a:noFill/>
          <a:ln w="9525" cap="flat" cmpd="sng">
            <a:solidFill>
              <a:srgbClr val="E41A23"/>
            </a:solidFill>
            <a:prstDash val="solid"/>
            <a:round/>
            <a:headEnd type="none" w="med" len="med"/>
            <a:tailEnd type="none" w="med" len="med"/>
          </a:ln>
        </p:spPr>
      </p:cxnSp>
      <p:sp>
        <p:nvSpPr>
          <p:cNvPr id="95" name="Google Shape;95;p12"/>
          <p:cNvSpPr txBox="1"/>
          <p:nvPr/>
        </p:nvSpPr>
        <p:spPr>
          <a:xfrm>
            <a:off x="4057900" y="1301188"/>
            <a:ext cx="836100" cy="69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a:solidFill>
                  <a:schemeClr val="lt2"/>
                </a:solidFill>
                <a:latin typeface="Proxima Nova"/>
                <a:ea typeface="Proxima Nova"/>
                <a:cs typeface="Proxima Nova"/>
                <a:sym typeface="Proxima Nova"/>
              </a:rPr>
              <a:t>“</a:t>
            </a:r>
            <a:endParaRPr sz="7200">
              <a:solidFill>
                <a:schemeClr val="lt2"/>
              </a:solidFill>
              <a:latin typeface="Proxima Nova"/>
              <a:ea typeface="Proxima Nova"/>
              <a:cs typeface="Proxima Nova"/>
              <a:sym typeface="Proxima Nova"/>
            </a:endParaRPr>
          </a:p>
        </p:txBody>
      </p:sp>
      <p:sp>
        <p:nvSpPr>
          <p:cNvPr id="96" name="Google Shape;96;p12"/>
          <p:cNvSpPr txBox="1">
            <a:spLocks noGrp="1"/>
          </p:cNvSpPr>
          <p:nvPr>
            <p:ph type="title"/>
          </p:nvPr>
        </p:nvSpPr>
        <p:spPr>
          <a:xfrm>
            <a:off x="1403050" y="2027913"/>
            <a:ext cx="6149100" cy="1282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a:endParaRPr/>
          </a:p>
        </p:txBody>
      </p:sp>
      <p:sp>
        <p:nvSpPr>
          <p:cNvPr id="97" name="Google Shape;97;p12"/>
          <p:cNvSpPr txBox="1">
            <a:spLocks noGrp="1"/>
          </p:cNvSpPr>
          <p:nvPr>
            <p:ph type="subTitle" idx="1"/>
          </p:nvPr>
        </p:nvSpPr>
        <p:spPr>
          <a:xfrm>
            <a:off x="2249725" y="3285818"/>
            <a:ext cx="4539600" cy="556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100">
                <a:solidFill>
                  <a:schemeClr val="dk2"/>
                </a:solidFill>
              </a:defRPr>
            </a:lvl1pPr>
            <a:lvl2pPr lvl="1" algn="ctr" rtl="0">
              <a:spcBef>
                <a:spcPts val="1600"/>
              </a:spcBef>
              <a:spcAft>
                <a:spcPts val="0"/>
              </a:spcAft>
              <a:buNone/>
              <a:defRPr>
                <a:solidFill>
                  <a:schemeClr val="dk2"/>
                </a:solidFill>
              </a:defRPr>
            </a:lvl2pPr>
            <a:lvl3pPr lvl="2" algn="ctr" rtl="0">
              <a:spcBef>
                <a:spcPts val="1600"/>
              </a:spcBef>
              <a:spcAft>
                <a:spcPts val="0"/>
              </a:spcAft>
              <a:buNone/>
              <a:defRPr>
                <a:solidFill>
                  <a:schemeClr val="dk2"/>
                </a:solidFill>
              </a:defRPr>
            </a:lvl3pPr>
            <a:lvl4pPr lvl="3" algn="ctr" rtl="0">
              <a:spcBef>
                <a:spcPts val="1600"/>
              </a:spcBef>
              <a:spcAft>
                <a:spcPts val="0"/>
              </a:spcAft>
              <a:buNone/>
              <a:defRPr>
                <a:solidFill>
                  <a:schemeClr val="dk2"/>
                </a:solidFill>
              </a:defRPr>
            </a:lvl4pPr>
            <a:lvl5pPr lvl="4" algn="ctr" rtl="0">
              <a:spcBef>
                <a:spcPts val="1600"/>
              </a:spcBef>
              <a:spcAft>
                <a:spcPts val="0"/>
              </a:spcAft>
              <a:buNone/>
              <a:defRPr>
                <a:solidFill>
                  <a:schemeClr val="dk2"/>
                </a:solidFill>
              </a:defRPr>
            </a:lvl5pPr>
            <a:lvl6pPr lvl="5" algn="ctr" rtl="0">
              <a:spcBef>
                <a:spcPts val="1600"/>
              </a:spcBef>
              <a:spcAft>
                <a:spcPts val="0"/>
              </a:spcAft>
              <a:buNone/>
              <a:defRPr>
                <a:solidFill>
                  <a:schemeClr val="dk2"/>
                </a:solidFill>
              </a:defRPr>
            </a:lvl6pPr>
            <a:lvl7pPr lvl="6" algn="ctr" rtl="0">
              <a:spcBef>
                <a:spcPts val="1600"/>
              </a:spcBef>
              <a:spcAft>
                <a:spcPts val="0"/>
              </a:spcAft>
              <a:buNone/>
              <a:defRPr>
                <a:solidFill>
                  <a:schemeClr val="dk2"/>
                </a:solidFill>
              </a:defRPr>
            </a:lvl7pPr>
            <a:lvl8pPr lvl="7" algn="ctr" rtl="0">
              <a:spcBef>
                <a:spcPts val="1600"/>
              </a:spcBef>
              <a:spcAft>
                <a:spcPts val="0"/>
              </a:spcAft>
              <a:buNone/>
              <a:defRPr>
                <a:solidFill>
                  <a:schemeClr val="dk2"/>
                </a:solidFill>
              </a:defRPr>
            </a:lvl8pPr>
            <a:lvl9pPr lvl="8" algn="ctr" rtl="0">
              <a:spcBef>
                <a:spcPts val="1600"/>
              </a:spcBef>
              <a:spcAft>
                <a:spcPts val="1600"/>
              </a:spcAft>
              <a:buNone/>
              <a:defRPr>
                <a:solidFill>
                  <a:schemeClr val="dk2"/>
                </a:solidFill>
              </a:defRPr>
            </a:lvl9pPr>
          </a:lstStyle>
          <a:p>
            <a:endParaRPr/>
          </a:p>
        </p:txBody>
      </p:sp>
      <p:sp>
        <p:nvSpPr>
          <p:cNvPr id="98" name="Google Shape;98;p12"/>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99" name="Google Shape;99;p12"/>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5. Quote  + Headshot">
  <p:cSld name="CUSTOM_4_2">
    <p:spTree>
      <p:nvGrpSpPr>
        <p:cNvPr id="1" name="Shape 100"/>
        <p:cNvGrpSpPr/>
        <p:nvPr/>
      </p:nvGrpSpPr>
      <p:grpSpPr>
        <a:xfrm>
          <a:off x="0" y="0"/>
          <a:ext cx="0" cy="0"/>
          <a:chOff x="0" y="0"/>
          <a:chExt cx="0" cy="0"/>
        </a:xfrm>
      </p:grpSpPr>
      <p:sp>
        <p:nvSpPr>
          <p:cNvPr id="101" name="Google Shape;101;p13"/>
          <p:cNvSpPr txBox="1">
            <a:spLocks noGrp="1"/>
          </p:cNvSpPr>
          <p:nvPr>
            <p:ph type="title"/>
          </p:nvPr>
        </p:nvSpPr>
        <p:spPr>
          <a:xfrm>
            <a:off x="1403050" y="2128750"/>
            <a:ext cx="6149100" cy="1282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rgbClr val="E41A2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 name="Google Shape;102;p13"/>
          <p:cNvSpPr txBox="1">
            <a:spLocks noGrp="1"/>
          </p:cNvSpPr>
          <p:nvPr>
            <p:ph type="subTitle" idx="1"/>
          </p:nvPr>
        </p:nvSpPr>
        <p:spPr>
          <a:xfrm>
            <a:off x="2249725" y="3220006"/>
            <a:ext cx="4539600" cy="556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100">
                <a:solidFill>
                  <a:srgbClr val="E51B24"/>
                </a:solidFill>
              </a:defRPr>
            </a:lvl1pPr>
            <a:lvl2pPr lvl="1" algn="ctr" rtl="0">
              <a:spcBef>
                <a:spcPts val="1600"/>
              </a:spcBef>
              <a:spcAft>
                <a:spcPts val="0"/>
              </a:spcAft>
              <a:buNone/>
              <a:defRPr sz="1100">
                <a:solidFill>
                  <a:srgbClr val="E51B24"/>
                </a:solidFill>
              </a:defRPr>
            </a:lvl2pPr>
            <a:lvl3pPr lvl="2" algn="ctr" rtl="0">
              <a:spcBef>
                <a:spcPts val="1600"/>
              </a:spcBef>
              <a:spcAft>
                <a:spcPts val="0"/>
              </a:spcAft>
              <a:buNone/>
              <a:defRPr sz="1100">
                <a:solidFill>
                  <a:srgbClr val="E51B24"/>
                </a:solidFill>
              </a:defRPr>
            </a:lvl3pPr>
            <a:lvl4pPr lvl="3" algn="ctr" rtl="0">
              <a:spcBef>
                <a:spcPts val="1600"/>
              </a:spcBef>
              <a:spcAft>
                <a:spcPts val="0"/>
              </a:spcAft>
              <a:buNone/>
              <a:defRPr sz="1100">
                <a:solidFill>
                  <a:srgbClr val="E51B24"/>
                </a:solidFill>
              </a:defRPr>
            </a:lvl4pPr>
            <a:lvl5pPr lvl="4" algn="ctr" rtl="0">
              <a:spcBef>
                <a:spcPts val="1600"/>
              </a:spcBef>
              <a:spcAft>
                <a:spcPts val="0"/>
              </a:spcAft>
              <a:buNone/>
              <a:defRPr sz="1100">
                <a:solidFill>
                  <a:srgbClr val="E51B24"/>
                </a:solidFill>
              </a:defRPr>
            </a:lvl5pPr>
            <a:lvl6pPr lvl="5" algn="ctr" rtl="0">
              <a:spcBef>
                <a:spcPts val="1600"/>
              </a:spcBef>
              <a:spcAft>
                <a:spcPts val="0"/>
              </a:spcAft>
              <a:buNone/>
              <a:defRPr sz="1100">
                <a:solidFill>
                  <a:srgbClr val="E51B24"/>
                </a:solidFill>
              </a:defRPr>
            </a:lvl6pPr>
            <a:lvl7pPr lvl="6" algn="ctr" rtl="0">
              <a:spcBef>
                <a:spcPts val="1600"/>
              </a:spcBef>
              <a:spcAft>
                <a:spcPts val="0"/>
              </a:spcAft>
              <a:buNone/>
              <a:defRPr sz="1100">
                <a:solidFill>
                  <a:srgbClr val="E51B24"/>
                </a:solidFill>
              </a:defRPr>
            </a:lvl7pPr>
            <a:lvl8pPr lvl="7" algn="ctr" rtl="0">
              <a:spcBef>
                <a:spcPts val="1600"/>
              </a:spcBef>
              <a:spcAft>
                <a:spcPts val="0"/>
              </a:spcAft>
              <a:buNone/>
              <a:defRPr sz="1100">
                <a:solidFill>
                  <a:srgbClr val="E51B24"/>
                </a:solidFill>
              </a:defRPr>
            </a:lvl8pPr>
            <a:lvl9pPr lvl="8" algn="ctr" rtl="0">
              <a:spcBef>
                <a:spcPts val="1600"/>
              </a:spcBef>
              <a:spcAft>
                <a:spcPts val="1600"/>
              </a:spcAft>
              <a:buNone/>
              <a:defRPr sz="1100">
                <a:solidFill>
                  <a:srgbClr val="E51B24"/>
                </a:solidFill>
              </a:defRPr>
            </a:lvl9pPr>
          </a:lstStyle>
          <a:p>
            <a:endParaRPr/>
          </a:p>
        </p:txBody>
      </p:sp>
      <p:sp>
        <p:nvSpPr>
          <p:cNvPr id="103" name="Google Shape;103;p13"/>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
        <p:nvSpPr>
          <p:cNvPr id="104" name="Google Shape;104;p13"/>
          <p:cNvSpPr/>
          <p:nvPr/>
        </p:nvSpPr>
        <p:spPr>
          <a:xfrm>
            <a:off x="4047013" y="1247650"/>
            <a:ext cx="881100" cy="881100"/>
          </a:xfrm>
          <a:prstGeom prst="ellipse">
            <a:avLst/>
          </a:prstGeom>
          <a:solidFill>
            <a:srgbClr val="EFEFEF"/>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latin typeface="Proxima Nova"/>
                <a:ea typeface="Proxima Nova"/>
                <a:cs typeface="Proxima Nova"/>
                <a:sym typeface="Proxima Nova"/>
              </a:rPr>
              <a:t>Headshot goes here</a:t>
            </a:r>
            <a:endParaRPr sz="1000">
              <a:latin typeface="Proxima Nova"/>
              <a:ea typeface="Proxima Nova"/>
              <a:cs typeface="Proxima Nova"/>
              <a:sym typeface="Proxima Nova"/>
            </a:endParaRPr>
          </a:p>
        </p:txBody>
      </p:sp>
      <p:cxnSp>
        <p:nvCxnSpPr>
          <p:cNvPr id="105" name="Google Shape;105;p13"/>
          <p:cNvCxnSpPr/>
          <p:nvPr/>
        </p:nvCxnSpPr>
        <p:spPr>
          <a:xfrm>
            <a:off x="1399725" y="1762588"/>
            <a:ext cx="2472000" cy="0"/>
          </a:xfrm>
          <a:prstGeom prst="straightConnector1">
            <a:avLst/>
          </a:prstGeom>
          <a:noFill/>
          <a:ln w="9525" cap="flat" cmpd="sng">
            <a:solidFill>
              <a:srgbClr val="E41A23"/>
            </a:solidFill>
            <a:prstDash val="solid"/>
            <a:round/>
            <a:headEnd type="none" w="med" len="med"/>
            <a:tailEnd type="none" w="med" len="med"/>
          </a:ln>
        </p:spPr>
      </p:cxnSp>
      <p:cxnSp>
        <p:nvCxnSpPr>
          <p:cNvPr id="106" name="Google Shape;106;p13"/>
          <p:cNvCxnSpPr/>
          <p:nvPr/>
        </p:nvCxnSpPr>
        <p:spPr>
          <a:xfrm>
            <a:off x="5103425" y="1762588"/>
            <a:ext cx="2472000" cy="0"/>
          </a:xfrm>
          <a:prstGeom prst="straightConnector1">
            <a:avLst/>
          </a:prstGeom>
          <a:noFill/>
          <a:ln w="9525" cap="flat" cmpd="sng">
            <a:solidFill>
              <a:srgbClr val="E41A23"/>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5. Quote - No Attribution">
  <p:cSld name="CUSTOM_4_1">
    <p:spTree>
      <p:nvGrpSpPr>
        <p:cNvPr id="1" name="Shape 107"/>
        <p:cNvGrpSpPr/>
        <p:nvPr/>
      </p:nvGrpSpPr>
      <p:grpSpPr>
        <a:xfrm>
          <a:off x="0" y="0"/>
          <a:ext cx="0" cy="0"/>
          <a:chOff x="0" y="0"/>
          <a:chExt cx="0" cy="0"/>
        </a:xfrm>
      </p:grpSpPr>
      <p:cxnSp>
        <p:nvCxnSpPr>
          <p:cNvPr id="108" name="Google Shape;108;p14"/>
          <p:cNvCxnSpPr/>
          <p:nvPr/>
        </p:nvCxnSpPr>
        <p:spPr>
          <a:xfrm>
            <a:off x="1678950" y="1863425"/>
            <a:ext cx="5786100" cy="0"/>
          </a:xfrm>
          <a:prstGeom prst="straightConnector1">
            <a:avLst/>
          </a:prstGeom>
          <a:noFill/>
          <a:ln w="9525" cap="flat" cmpd="sng">
            <a:solidFill>
              <a:srgbClr val="E41A23"/>
            </a:solidFill>
            <a:prstDash val="solid"/>
            <a:round/>
            <a:headEnd type="none" w="med" len="med"/>
            <a:tailEnd type="none" w="med" len="med"/>
          </a:ln>
        </p:spPr>
      </p:cxnSp>
      <p:sp>
        <p:nvSpPr>
          <p:cNvPr id="109" name="Google Shape;109;p14"/>
          <p:cNvSpPr txBox="1">
            <a:spLocks noGrp="1"/>
          </p:cNvSpPr>
          <p:nvPr>
            <p:ph type="title"/>
          </p:nvPr>
        </p:nvSpPr>
        <p:spPr>
          <a:xfrm>
            <a:off x="1403050" y="2128750"/>
            <a:ext cx="6149100" cy="1282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a:endParaRPr/>
          </a:p>
        </p:txBody>
      </p:sp>
      <p:sp>
        <p:nvSpPr>
          <p:cNvPr id="110" name="Google Shape;110;p14"/>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111" name="Google Shape;111;p14"/>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6. Horizontal Color Block Black">
  <p:cSld name="CUSTOM_6_1_1_1_1_1">
    <p:spTree>
      <p:nvGrpSpPr>
        <p:cNvPr id="1" name="Shape 112"/>
        <p:cNvGrpSpPr/>
        <p:nvPr/>
      </p:nvGrpSpPr>
      <p:grpSpPr>
        <a:xfrm>
          <a:off x="0" y="0"/>
          <a:ext cx="0" cy="0"/>
          <a:chOff x="0" y="0"/>
          <a:chExt cx="0" cy="0"/>
        </a:xfrm>
      </p:grpSpPr>
      <p:sp>
        <p:nvSpPr>
          <p:cNvPr id="113" name="Google Shape;113;p15"/>
          <p:cNvSpPr/>
          <p:nvPr/>
        </p:nvSpPr>
        <p:spPr>
          <a:xfrm>
            <a:off x="0" y="2540700"/>
            <a:ext cx="9144000" cy="2602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txBox="1"/>
          <p:nvPr/>
        </p:nvSpPr>
        <p:spPr>
          <a:xfrm>
            <a:off x="442475" y="1106825"/>
            <a:ext cx="5465400" cy="28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5"/>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116" name="Google Shape;116;p15"/>
          <p:cNvSpPr/>
          <p:nvPr/>
        </p:nvSpPr>
        <p:spPr>
          <a:xfrm>
            <a:off x="564165" y="223687"/>
            <a:ext cx="302700" cy="56700"/>
          </a:xfrm>
          <a:prstGeom prst="rect">
            <a:avLst/>
          </a:prstGeom>
          <a:solidFill>
            <a:srgbClr val="ED332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117" name="Google Shape;117;p15"/>
          <p:cNvSpPr txBox="1">
            <a:spLocks noGrp="1"/>
          </p:cNvSpPr>
          <p:nvPr>
            <p:ph type="body" idx="1"/>
          </p:nvPr>
        </p:nvSpPr>
        <p:spPr>
          <a:xfrm>
            <a:off x="4572000" y="4712925"/>
            <a:ext cx="3691800" cy="393600"/>
          </a:xfrm>
          <a:prstGeom prst="rect">
            <a:avLst/>
          </a:prstGeom>
        </p:spPr>
        <p:txBody>
          <a:bodyPr spcFirstLastPara="1" wrap="square" lIns="91425" tIns="91425" rIns="91425" bIns="91425" anchor="t" anchorCtr="0">
            <a:noAutofit/>
          </a:bodyPr>
          <a:lstStyle>
            <a:lvl1pPr marL="457200" lvl="0"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1pPr>
            <a:lvl2pPr marL="914400" lvl="1"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2pPr>
            <a:lvl3pPr marL="1371600" lvl="2"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3pPr>
            <a:lvl4pPr marL="1828800" lvl="3"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4pPr>
            <a:lvl5pPr marL="2286000" lvl="4"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5pPr>
            <a:lvl6pPr marL="2743200" lvl="5"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6pPr>
            <a:lvl7pPr marL="3200400" lvl="6"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7pPr>
            <a:lvl8pPr marL="3657600" lvl="7"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8pPr>
            <a:lvl9pPr marL="4114800" lvl="8"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9pPr>
          </a:lstStyle>
          <a:p>
            <a:endParaRPr/>
          </a:p>
        </p:txBody>
      </p:sp>
      <p:sp>
        <p:nvSpPr>
          <p:cNvPr id="118" name="Google Shape;118;p15"/>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pic>
        <p:nvPicPr>
          <p:cNvPr id="119" name="Google Shape;119;p15" descr="GA-Cog-900.png"/>
          <p:cNvPicPr preferRelativeResize="0"/>
          <p:nvPr/>
        </p:nvPicPr>
        <p:blipFill>
          <a:blip r:embed="rId2">
            <a:alphaModFix/>
          </a:blip>
          <a:stretch>
            <a:fillRect/>
          </a:stretch>
        </p:blipFill>
        <p:spPr>
          <a:xfrm>
            <a:off x="8370750" y="4701500"/>
            <a:ext cx="316051" cy="31605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6. Horizontal Color Block Red">
  <p:cSld name="CUSTOM_6_1_1_1_1_1_1">
    <p:spTree>
      <p:nvGrpSpPr>
        <p:cNvPr id="1" name="Shape 120"/>
        <p:cNvGrpSpPr/>
        <p:nvPr/>
      </p:nvGrpSpPr>
      <p:grpSpPr>
        <a:xfrm>
          <a:off x="0" y="0"/>
          <a:ext cx="0" cy="0"/>
          <a:chOff x="0" y="0"/>
          <a:chExt cx="0" cy="0"/>
        </a:xfrm>
      </p:grpSpPr>
      <p:sp>
        <p:nvSpPr>
          <p:cNvPr id="121" name="Google Shape;121;p16"/>
          <p:cNvSpPr/>
          <p:nvPr/>
        </p:nvSpPr>
        <p:spPr>
          <a:xfrm>
            <a:off x="0" y="2540700"/>
            <a:ext cx="9144000" cy="2602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6"/>
          <p:cNvSpPr txBox="1"/>
          <p:nvPr/>
        </p:nvSpPr>
        <p:spPr>
          <a:xfrm>
            <a:off x="442475" y="1106825"/>
            <a:ext cx="5465400" cy="28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 name="Google Shape;123;p16"/>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124" name="Google Shape;124;p16"/>
          <p:cNvSpPr/>
          <p:nvPr/>
        </p:nvSpPr>
        <p:spPr>
          <a:xfrm>
            <a:off x="564165" y="223687"/>
            <a:ext cx="302700" cy="56700"/>
          </a:xfrm>
          <a:prstGeom prst="rect">
            <a:avLst/>
          </a:prstGeom>
          <a:solidFill>
            <a:srgbClr val="ED332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125" name="Google Shape;125;p16"/>
          <p:cNvSpPr txBox="1">
            <a:spLocks noGrp="1"/>
          </p:cNvSpPr>
          <p:nvPr>
            <p:ph type="body" idx="1"/>
          </p:nvPr>
        </p:nvSpPr>
        <p:spPr>
          <a:xfrm>
            <a:off x="4572000" y="4712925"/>
            <a:ext cx="3691800" cy="393600"/>
          </a:xfrm>
          <a:prstGeom prst="rect">
            <a:avLst/>
          </a:prstGeom>
        </p:spPr>
        <p:txBody>
          <a:bodyPr spcFirstLastPara="1" wrap="square" lIns="91425" tIns="91425" rIns="91425" bIns="91425" anchor="t" anchorCtr="0">
            <a:noAutofit/>
          </a:bodyPr>
          <a:lstStyle>
            <a:lvl1pPr marL="457200" lvl="0"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1pPr>
            <a:lvl2pPr marL="914400" lvl="1"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2pPr>
            <a:lvl3pPr marL="1371600" lvl="2"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3pPr>
            <a:lvl4pPr marL="1828800" lvl="3"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4pPr>
            <a:lvl5pPr marL="2286000" lvl="4"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5pPr>
            <a:lvl6pPr marL="2743200" lvl="5"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6pPr>
            <a:lvl7pPr marL="3200400" lvl="6"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7pPr>
            <a:lvl8pPr marL="3657600" lvl="7"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8pPr>
            <a:lvl9pPr marL="4114800" lvl="8"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9pPr>
          </a:lstStyle>
          <a:p>
            <a:endParaRPr/>
          </a:p>
        </p:txBody>
      </p:sp>
      <p:sp>
        <p:nvSpPr>
          <p:cNvPr id="126" name="Google Shape;126;p16"/>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pic>
        <p:nvPicPr>
          <p:cNvPr id="127" name="Google Shape;127;p16"/>
          <p:cNvPicPr preferRelativeResize="0"/>
          <p:nvPr/>
        </p:nvPicPr>
        <p:blipFill>
          <a:blip r:embed="rId2">
            <a:alphaModFix/>
          </a:blip>
          <a:stretch>
            <a:fillRect/>
          </a:stretch>
        </p:blipFill>
        <p:spPr>
          <a:xfrm>
            <a:off x="8238375" y="4569125"/>
            <a:ext cx="580801" cy="58080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7. Solo Activity + Timer">
  <p:cSld name="TITLE_AND_BODY_1_2_2_2">
    <p:spTree>
      <p:nvGrpSpPr>
        <p:cNvPr id="1" name="Shape 128"/>
        <p:cNvGrpSpPr/>
        <p:nvPr/>
      </p:nvGrpSpPr>
      <p:grpSpPr>
        <a:xfrm>
          <a:off x="0" y="0"/>
          <a:ext cx="0" cy="0"/>
          <a:chOff x="0" y="0"/>
          <a:chExt cx="0" cy="0"/>
        </a:xfrm>
      </p:grpSpPr>
      <p:sp>
        <p:nvSpPr>
          <p:cNvPr id="129" name="Google Shape;129;p17"/>
          <p:cNvSpPr/>
          <p:nvPr/>
        </p:nvSpPr>
        <p:spPr>
          <a:xfrm>
            <a:off x="125" y="50"/>
            <a:ext cx="9144000" cy="801300"/>
          </a:xfrm>
          <a:prstGeom prst="rect">
            <a:avLst/>
          </a:prstGeom>
          <a:solidFill>
            <a:srgbClr val="FFD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txBox="1">
            <a:spLocks noGrp="1"/>
          </p:cNvSpPr>
          <p:nvPr>
            <p:ph type="sldNum" idx="12"/>
          </p:nvPr>
        </p:nvSpPr>
        <p:spPr>
          <a:xfrm>
            <a:off x="-51366" y="4749901"/>
            <a:ext cx="548700" cy="393600"/>
          </a:xfrm>
          <a:prstGeom prst="rect">
            <a:avLst/>
          </a:prstGeom>
        </p:spPr>
        <p:txBody>
          <a:bodyPr spcFirstLastPara="1" wrap="square" lIns="91425" tIns="91425" rIns="91425" bIns="91425" anchor="t" anchorCtr="0">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131" name="Google Shape;131;p17"/>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32" name="Google Shape;132;p17"/>
          <p:cNvSpPr txBox="1"/>
          <p:nvPr/>
        </p:nvSpPr>
        <p:spPr>
          <a:xfrm>
            <a:off x="94994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Solo Exercise:</a:t>
            </a:r>
            <a:endParaRPr b="1">
              <a:latin typeface="Proxima Nova"/>
              <a:ea typeface="Proxima Nova"/>
              <a:cs typeface="Proxima Nova"/>
              <a:sym typeface="Proxima Nova"/>
            </a:endParaRPr>
          </a:p>
        </p:txBody>
      </p:sp>
      <p:sp>
        <p:nvSpPr>
          <p:cNvPr id="133" name="Google Shape;133;p17"/>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b="0"/>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pic>
        <p:nvPicPr>
          <p:cNvPr id="134" name="Google Shape;134;p17"/>
          <p:cNvPicPr preferRelativeResize="0"/>
          <p:nvPr/>
        </p:nvPicPr>
        <p:blipFill>
          <a:blip r:embed="rId2">
            <a:alphaModFix/>
          </a:blip>
          <a:stretch>
            <a:fillRect/>
          </a:stretch>
        </p:blipFill>
        <p:spPr>
          <a:xfrm>
            <a:off x="115010" y="167900"/>
            <a:ext cx="910027" cy="636750"/>
          </a:xfrm>
          <a:prstGeom prst="rect">
            <a:avLst/>
          </a:prstGeom>
          <a:noFill/>
          <a:ln>
            <a:noFill/>
          </a:ln>
        </p:spPr>
      </p:pic>
      <p:sp>
        <p:nvSpPr>
          <p:cNvPr id="135" name="Google Shape;135;p17"/>
          <p:cNvSpPr txBox="1">
            <a:spLocks noGrp="1"/>
          </p:cNvSpPr>
          <p:nvPr>
            <p:ph type="subTitle" idx="2"/>
          </p:nvPr>
        </p:nvSpPr>
        <p:spPr>
          <a:xfrm>
            <a:off x="7003805" y="211738"/>
            <a:ext cx="1336200" cy="328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000" b="1"/>
            </a:lvl1pPr>
            <a:lvl2pPr lvl="1" algn="r" rtl="0">
              <a:spcBef>
                <a:spcPts val="1600"/>
              </a:spcBef>
              <a:spcAft>
                <a:spcPts val="0"/>
              </a:spcAft>
              <a:buNone/>
              <a:defRPr sz="1000" b="1"/>
            </a:lvl2pPr>
            <a:lvl3pPr lvl="2" algn="r" rtl="0">
              <a:spcBef>
                <a:spcPts val="1600"/>
              </a:spcBef>
              <a:spcAft>
                <a:spcPts val="0"/>
              </a:spcAft>
              <a:buNone/>
              <a:defRPr sz="1000" b="1"/>
            </a:lvl3pPr>
            <a:lvl4pPr lvl="3" algn="r" rtl="0">
              <a:spcBef>
                <a:spcPts val="1600"/>
              </a:spcBef>
              <a:spcAft>
                <a:spcPts val="0"/>
              </a:spcAft>
              <a:buNone/>
              <a:defRPr sz="1000" b="1"/>
            </a:lvl4pPr>
            <a:lvl5pPr lvl="4" algn="r" rtl="0">
              <a:spcBef>
                <a:spcPts val="1600"/>
              </a:spcBef>
              <a:spcAft>
                <a:spcPts val="0"/>
              </a:spcAft>
              <a:buNone/>
              <a:defRPr sz="1000" b="1"/>
            </a:lvl5pPr>
            <a:lvl6pPr lvl="5" algn="r" rtl="0">
              <a:spcBef>
                <a:spcPts val="1600"/>
              </a:spcBef>
              <a:spcAft>
                <a:spcPts val="0"/>
              </a:spcAft>
              <a:buNone/>
              <a:defRPr sz="1000" b="1"/>
            </a:lvl6pPr>
            <a:lvl7pPr lvl="6" algn="r" rtl="0">
              <a:spcBef>
                <a:spcPts val="1600"/>
              </a:spcBef>
              <a:spcAft>
                <a:spcPts val="0"/>
              </a:spcAft>
              <a:buNone/>
              <a:defRPr sz="1000" b="1"/>
            </a:lvl7pPr>
            <a:lvl8pPr lvl="7" algn="r" rtl="0">
              <a:spcBef>
                <a:spcPts val="1600"/>
              </a:spcBef>
              <a:spcAft>
                <a:spcPts val="0"/>
              </a:spcAft>
              <a:buNone/>
              <a:defRPr sz="1000" b="1"/>
            </a:lvl8pPr>
            <a:lvl9pPr lvl="8" algn="r" rtl="0">
              <a:spcBef>
                <a:spcPts val="1600"/>
              </a:spcBef>
              <a:spcAft>
                <a:spcPts val="1600"/>
              </a:spcAft>
              <a:buNone/>
              <a:defRPr sz="1000" b="1"/>
            </a:lvl9pPr>
          </a:lstStyle>
          <a:p>
            <a:endParaRPr/>
          </a:p>
        </p:txBody>
      </p:sp>
      <p:pic>
        <p:nvPicPr>
          <p:cNvPr id="136" name="Google Shape;136;p17"/>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137" name="Google Shape;137;p17"/>
          <p:cNvSpPr txBox="1">
            <a:spLocks noGrp="1"/>
          </p:cNvSpPr>
          <p:nvPr>
            <p:ph type="body" idx="3"/>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138" name="Google Shape;138;p17"/>
          <p:cNvSpPr txBox="1">
            <a:spLocks noGrp="1"/>
          </p:cNvSpPr>
          <p:nvPr>
            <p:ph type="sldNum" idx="4"/>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7. Solo Activity">
  <p:cSld name="TITLE_AND_BODY_1_2_2_2_2">
    <p:spTree>
      <p:nvGrpSpPr>
        <p:cNvPr id="1" name="Shape 139"/>
        <p:cNvGrpSpPr/>
        <p:nvPr/>
      </p:nvGrpSpPr>
      <p:grpSpPr>
        <a:xfrm>
          <a:off x="0" y="0"/>
          <a:ext cx="0" cy="0"/>
          <a:chOff x="0" y="0"/>
          <a:chExt cx="0" cy="0"/>
        </a:xfrm>
      </p:grpSpPr>
      <p:sp>
        <p:nvSpPr>
          <p:cNvPr id="140" name="Google Shape;140;p18"/>
          <p:cNvSpPr/>
          <p:nvPr/>
        </p:nvSpPr>
        <p:spPr>
          <a:xfrm>
            <a:off x="125" y="50"/>
            <a:ext cx="9144000" cy="801300"/>
          </a:xfrm>
          <a:prstGeom prst="rect">
            <a:avLst/>
          </a:prstGeom>
          <a:solidFill>
            <a:srgbClr val="FFD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1" name="Google Shape;141;p18"/>
          <p:cNvPicPr preferRelativeResize="0"/>
          <p:nvPr/>
        </p:nvPicPr>
        <p:blipFill>
          <a:blip r:embed="rId2">
            <a:alphaModFix/>
          </a:blip>
          <a:stretch>
            <a:fillRect/>
          </a:stretch>
        </p:blipFill>
        <p:spPr>
          <a:xfrm>
            <a:off x="115010" y="167900"/>
            <a:ext cx="910027" cy="636750"/>
          </a:xfrm>
          <a:prstGeom prst="rect">
            <a:avLst/>
          </a:prstGeom>
          <a:noFill/>
          <a:ln>
            <a:noFill/>
          </a:ln>
        </p:spPr>
      </p:pic>
      <p:sp>
        <p:nvSpPr>
          <p:cNvPr id="142" name="Google Shape;142;p18"/>
          <p:cNvSpPr txBox="1">
            <a:spLocks noGrp="1"/>
          </p:cNvSpPr>
          <p:nvPr>
            <p:ph type="sldNum" idx="12"/>
          </p:nvPr>
        </p:nvSpPr>
        <p:spPr>
          <a:xfrm>
            <a:off x="-51366" y="4749901"/>
            <a:ext cx="548700" cy="393600"/>
          </a:xfrm>
          <a:prstGeom prst="rect">
            <a:avLst/>
          </a:prstGeom>
        </p:spPr>
        <p:txBody>
          <a:bodyPr spcFirstLastPara="1" wrap="square" lIns="91425" tIns="91425" rIns="91425" bIns="91425" anchor="t" anchorCtr="0">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143" name="Google Shape;143;p18"/>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44" name="Google Shape;144;p18"/>
          <p:cNvSpPr txBox="1"/>
          <p:nvPr/>
        </p:nvSpPr>
        <p:spPr>
          <a:xfrm>
            <a:off x="94994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Solo Exercise:</a:t>
            </a:r>
            <a:endParaRPr b="1">
              <a:latin typeface="Proxima Nova"/>
              <a:ea typeface="Proxima Nova"/>
              <a:cs typeface="Proxima Nova"/>
              <a:sym typeface="Proxima Nova"/>
            </a:endParaRPr>
          </a:p>
        </p:txBody>
      </p:sp>
      <p:sp>
        <p:nvSpPr>
          <p:cNvPr id="145" name="Google Shape;145;p18"/>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b="0"/>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sp>
        <p:nvSpPr>
          <p:cNvPr id="146" name="Google Shape;146;p18"/>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147" name="Google Shape;147;p18"/>
          <p:cNvSpPr txBox="1">
            <a:spLocks noGrp="1"/>
          </p:cNvSpPr>
          <p:nvPr>
            <p:ph type="sldNum" idx="3"/>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8. Pairs Exercise + Timer">
  <p:cSld name="TITLE_AND_BODY_1_2_2_2_1">
    <p:spTree>
      <p:nvGrpSpPr>
        <p:cNvPr id="1" name="Shape 148"/>
        <p:cNvGrpSpPr/>
        <p:nvPr/>
      </p:nvGrpSpPr>
      <p:grpSpPr>
        <a:xfrm>
          <a:off x="0" y="0"/>
          <a:ext cx="0" cy="0"/>
          <a:chOff x="0" y="0"/>
          <a:chExt cx="0" cy="0"/>
        </a:xfrm>
      </p:grpSpPr>
      <p:sp>
        <p:nvSpPr>
          <p:cNvPr id="149" name="Google Shape;149;p19"/>
          <p:cNvSpPr/>
          <p:nvPr/>
        </p:nvSpPr>
        <p:spPr>
          <a:xfrm>
            <a:off x="125" y="-4750"/>
            <a:ext cx="9144000" cy="80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9"/>
          <p:cNvSpPr txBox="1"/>
          <p:nvPr/>
        </p:nvSpPr>
        <p:spPr>
          <a:xfrm>
            <a:off x="94994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Partner Exercise: </a:t>
            </a:r>
            <a:endParaRPr b="1">
              <a:latin typeface="Proxima Nova"/>
              <a:ea typeface="Proxima Nova"/>
              <a:cs typeface="Proxima Nova"/>
              <a:sym typeface="Proxima Nova"/>
            </a:endParaRPr>
          </a:p>
        </p:txBody>
      </p:sp>
      <p:sp>
        <p:nvSpPr>
          <p:cNvPr id="151" name="Google Shape;151;p19"/>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b="0"/>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sp>
        <p:nvSpPr>
          <p:cNvPr id="152" name="Google Shape;152;p19"/>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pic>
        <p:nvPicPr>
          <p:cNvPr id="153" name="Google Shape;153;p19"/>
          <p:cNvPicPr preferRelativeResize="0"/>
          <p:nvPr/>
        </p:nvPicPr>
        <p:blipFill>
          <a:blip r:embed="rId2">
            <a:alphaModFix/>
          </a:blip>
          <a:stretch>
            <a:fillRect/>
          </a:stretch>
        </p:blipFill>
        <p:spPr>
          <a:xfrm>
            <a:off x="77900" y="208811"/>
            <a:ext cx="872050" cy="589938"/>
          </a:xfrm>
          <a:prstGeom prst="rect">
            <a:avLst/>
          </a:prstGeom>
          <a:noFill/>
          <a:ln>
            <a:noFill/>
          </a:ln>
        </p:spPr>
      </p:pic>
      <p:sp>
        <p:nvSpPr>
          <p:cNvPr id="154" name="Google Shape;154;p19"/>
          <p:cNvSpPr txBox="1">
            <a:spLocks noGrp="1"/>
          </p:cNvSpPr>
          <p:nvPr>
            <p:ph type="subTitle" idx="2"/>
          </p:nvPr>
        </p:nvSpPr>
        <p:spPr>
          <a:xfrm>
            <a:off x="7003805" y="211738"/>
            <a:ext cx="1336200" cy="328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000" b="1"/>
            </a:lvl1pPr>
            <a:lvl2pPr lvl="1" algn="r" rtl="0">
              <a:spcBef>
                <a:spcPts val="1600"/>
              </a:spcBef>
              <a:spcAft>
                <a:spcPts val="0"/>
              </a:spcAft>
              <a:buNone/>
              <a:defRPr sz="1000" b="1"/>
            </a:lvl2pPr>
            <a:lvl3pPr lvl="2" algn="r" rtl="0">
              <a:spcBef>
                <a:spcPts val="1600"/>
              </a:spcBef>
              <a:spcAft>
                <a:spcPts val="0"/>
              </a:spcAft>
              <a:buNone/>
              <a:defRPr sz="1000" b="1"/>
            </a:lvl3pPr>
            <a:lvl4pPr lvl="3" algn="r" rtl="0">
              <a:spcBef>
                <a:spcPts val="1600"/>
              </a:spcBef>
              <a:spcAft>
                <a:spcPts val="0"/>
              </a:spcAft>
              <a:buNone/>
              <a:defRPr sz="1000" b="1"/>
            </a:lvl4pPr>
            <a:lvl5pPr lvl="4" algn="r" rtl="0">
              <a:spcBef>
                <a:spcPts val="1600"/>
              </a:spcBef>
              <a:spcAft>
                <a:spcPts val="0"/>
              </a:spcAft>
              <a:buNone/>
              <a:defRPr sz="1000" b="1"/>
            </a:lvl5pPr>
            <a:lvl6pPr lvl="5" algn="r" rtl="0">
              <a:spcBef>
                <a:spcPts val="1600"/>
              </a:spcBef>
              <a:spcAft>
                <a:spcPts val="0"/>
              </a:spcAft>
              <a:buNone/>
              <a:defRPr sz="1000" b="1"/>
            </a:lvl6pPr>
            <a:lvl7pPr lvl="6" algn="r" rtl="0">
              <a:spcBef>
                <a:spcPts val="1600"/>
              </a:spcBef>
              <a:spcAft>
                <a:spcPts val="0"/>
              </a:spcAft>
              <a:buNone/>
              <a:defRPr sz="1000" b="1"/>
            </a:lvl7pPr>
            <a:lvl8pPr lvl="7" algn="r" rtl="0">
              <a:spcBef>
                <a:spcPts val="1600"/>
              </a:spcBef>
              <a:spcAft>
                <a:spcPts val="0"/>
              </a:spcAft>
              <a:buNone/>
              <a:defRPr sz="1000" b="1"/>
            </a:lvl8pPr>
            <a:lvl9pPr lvl="8" algn="r" rtl="0">
              <a:spcBef>
                <a:spcPts val="1600"/>
              </a:spcBef>
              <a:spcAft>
                <a:spcPts val="1600"/>
              </a:spcAft>
              <a:buNone/>
              <a:defRPr sz="1000" b="1"/>
            </a:lvl9pPr>
          </a:lstStyle>
          <a:p>
            <a:endParaRPr/>
          </a:p>
        </p:txBody>
      </p:sp>
      <p:pic>
        <p:nvPicPr>
          <p:cNvPr id="155" name="Google Shape;155;p19"/>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156" name="Google Shape;156;p19"/>
          <p:cNvSpPr txBox="1">
            <a:spLocks noGrp="1"/>
          </p:cNvSpPr>
          <p:nvPr>
            <p:ph type="body" idx="3"/>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157" name="Google Shape;157;p19"/>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8. Pairs Exercise">
  <p:cSld name="TITLE_AND_BODY_1_2_2_2_1_2">
    <p:spTree>
      <p:nvGrpSpPr>
        <p:cNvPr id="1" name="Shape 158"/>
        <p:cNvGrpSpPr/>
        <p:nvPr/>
      </p:nvGrpSpPr>
      <p:grpSpPr>
        <a:xfrm>
          <a:off x="0" y="0"/>
          <a:ext cx="0" cy="0"/>
          <a:chOff x="0" y="0"/>
          <a:chExt cx="0" cy="0"/>
        </a:xfrm>
      </p:grpSpPr>
      <p:sp>
        <p:nvSpPr>
          <p:cNvPr id="159" name="Google Shape;159;p20"/>
          <p:cNvSpPr/>
          <p:nvPr/>
        </p:nvSpPr>
        <p:spPr>
          <a:xfrm>
            <a:off x="125" y="-4750"/>
            <a:ext cx="9144000" cy="80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0"/>
          <p:cNvSpPr txBox="1"/>
          <p:nvPr/>
        </p:nvSpPr>
        <p:spPr>
          <a:xfrm>
            <a:off x="94994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Partner Exercise: </a:t>
            </a:r>
            <a:endParaRPr b="1">
              <a:latin typeface="Proxima Nova"/>
              <a:ea typeface="Proxima Nova"/>
              <a:cs typeface="Proxima Nova"/>
              <a:sym typeface="Proxima Nova"/>
            </a:endParaRPr>
          </a:p>
        </p:txBody>
      </p:sp>
      <p:sp>
        <p:nvSpPr>
          <p:cNvPr id="161" name="Google Shape;161;p20"/>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b="0"/>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sp>
        <p:nvSpPr>
          <p:cNvPr id="162" name="Google Shape;162;p20"/>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pic>
        <p:nvPicPr>
          <p:cNvPr id="163" name="Google Shape;163;p20"/>
          <p:cNvPicPr preferRelativeResize="0"/>
          <p:nvPr/>
        </p:nvPicPr>
        <p:blipFill>
          <a:blip r:embed="rId2">
            <a:alphaModFix/>
          </a:blip>
          <a:stretch>
            <a:fillRect/>
          </a:stretch>
        </p:blipFill>
        <p:spPr>
          <a:xfrm>
            <a:off x="77900" y="208811"/>
            <a:ext cx="872050" cy="589938"/>
          </a:xfrm>
          <a:prstGeom prst="rect">
            <a:avLst/>
          </a:prstGeom>
          <a:noFill/>
          <a:ln>
            <a:noFill/>
          </a:ln>
        </p:spPr>
      </p:pic>
      <p:sp>
        <p:nvSpPr>
          <p:cNvPr id="164" name="Google Shape;164;p20"/>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165" name="Google Shape;165;p20"/>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9. Group Exercise + Timer">
  <p:cSld name="TITLE_AND_BODY_1_2_2_2_1_1">
    <p:spTree>
      <p:nvGrpSpPr>
        <p:cNvPr id="1" name="Shape 166"/>
        <p:cNvGrpSpPr/>
        <p:nvPr/>
      </p:nvGrpSpPr>
      <p:grpSpPr>
        <a:xfrm>
          <a:off x="0" y="0"/>
          <a:ext cx="0" cy="0"/>
          <a:chOff x="0" y="0"/>
          <a:chExt cx="0" cy="0"/>
        </a:xfrm>
      </p:grpSpPr>
      <p:sp>
        <p:nvSpPr>
          <p:cNvPr id="167" name="Google Shape;167;p21"/>
          <p:cNvSpPr/>
          <p:nvPr/>
        </p:nvSpPr>
        <p:spPr>
          <a:xfrm>
            <a:off x="125" y="-4750"/>
            <a:ext cx="9144000" cy="801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68" name="Google Shape;168;p21"/>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69" name="Google Shape;169;p21"/>
          <p:cNvSpPr txBox="1"/>
          <p:nvPr/>
        </p:nvSpPr>
        <p:spPr>
          <a:xfrm>
            <a:off x="119639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Proxima Nova"/>
                <a:ea typeface="Proxima Nova"/>
                <a:cs typeface="Proxima Nova"/>
                <a:sym typeface="Proxima Nova"/>
              </a:rPr>
              <a:t>Group Exercise:</a:t>
            </a:r>
            <a:endParaRPr b="1">
              <a:solidFill>
                <a:srgbClr val="FFFFFF"/>
              </a:solidFill>
              <a:latin typeface="Proxima Nova"/>
              <a:ea typeface="Proxima Nova"/>
              <a:cs typeface="Proxima Nova"/>
              <a:sym typeface="Proxima Nova"/>
            </a:endParaRPr>
          </a:p>
        </p:txBody>
      </p:sp>
      <p:sp>
        <p:nvSpPr>
          <p:cNvPr id="170" name="Google Shape;170;p21"/>
          <p:cNvSpPr txBox="1">
            <a:spLocks noGrp="1"/>
          </p:cNvSpPr>
          <p:nvPr>
            <p:ph type="title"/>
          </p:nvPr>
        </p:nvSpPr>
        <p:spPr>
          <a:xfrm>
            <a:off x="119640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400"/>
              <a:buNone/>
              <a:defRPr sz="2400" b="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pic>
        <p:nvPicPr>
          <p:cNvPr id="171" name="Google Shape;171;p21"/>
          <p:cNvPicPr preferRelativeResize="0"/>
          <p:nvPr/>
        </p:nvPicPr>
        <p:blipFill>
          <a:blip r:embed="rId2">
            <a:alphaModFix/>
          </a:blip>
          <a:stretch>
            <a:fillRect/>
          </a:stretch>
        </p:blipFill>
        <p:spPr>
          <a:xfrm>
            <a:off x="53875" y="137671"/>
            <a:ext cx="1155176" cy="658053"/>
          </a:xfrm>
          <a:prstGeom prst="rect">
            <a:avLst/>
          </a:prstGeom>
          <a:noFill/>
          <a:ln>
            <a:noFill/>
          </a:ln>
        </p:spPr>
      </p:pic>
      <p:sp>
        <p:nvSpPr>
          <p:cNvPr id="172" name="Google Shape;172;p21"/>
          <p:cNvSpPr txBox="1">
            <a:spLocks noGrp="1"/>
          </p:cNvSpPr>
          <p:nvPr>
            <p:ph type="subTitle" idx="2"/>
          </p:nvPr>
        </p:nvSpPr>
        <p:spPr>
          <a:xfrm>
            <a:off x="7003805" y="211738"/>
            <a:ext cx="1336200" cy="328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000" b="1">
                <a:solidFill>
                  <a:srgbClr val="FFFFFF"/>
                </a:solidFill>
              </a:defRPr>
            </a:lvl1pPr>
            <a:lvl2pPr lvl="1" algn="r" rtl="0">
              <a:spcBef>
                <a:spcPts val="1600"/>
              </a:spcBef>
              <a:spcAft>
                <a:spcPts val="0"/>
              </a:spcAft>
              <a:buNone/>
              <a:defRPr sz="1000" b="1">
                <a:solidFill>
                  <a:srgbClr val="FFFFFF"/>
                </a:solidFill>
              </a:defRPr>
            </a:lvl2pPr>
            <a:lvl3pPr lvl="2" algn="r" rtl="0">
              <a:spcBef>
                <a:spcPts val="1600"/>
              </a:spcBef>
              <a:spcAft>
                <a:spcPts val="0"/>
              </a:spcAft>
              <a:buNone/>
              <a:defRPr sz="1000" b="1">
                <a:solidFill>
                  <a:srgbClr val="FFFFFF"/>
                </a:solidFill>
              </a:defRPr>
            </a:lvl3pPr>
            <a:lvl4pPr lvl="3" algn="r" rtl="0">
              <a:spcBef>
                <a:spcPts val="1600"/>
              </a:spcBef>
              <a:spcAft>
                <a:spcPts val="0"/>
              </a:spcAft>
              <a:buNone/>
              <a:defRPr sz="1000" b="1">
                <a:solidFill>
                  <a:srgbClr val="FFFFFF"/>
                </a:solidFill>
              </a:defRPr>
            </a:lvl4pPr>
            <a:lvl5pPr lvl="4" algn="r" rtl="0">
              <a:spcBef>
                <a:spcPts val="1600"/>
              </a:spcBef>
              <a:spcAft>
                <a:spcPts val="0"/>
              </a:spcAft>
              <a:buNone/>
              <a:defRPr sz="1000" b="1">
                <a:solidFill>
                  <a:srgbClr val="FFFFFF"/>
                </a:solidFill>
              </a:defRPr>
            </a:lvl5pPr>
            <a:lvl6pPr lvl="5" algn="r" rtl="0">
              <a:spcBef>
                <a:spcPts val="1600"/>
              </a:spcBef>
              <a:spcAft>
                <a:spcPts val="0"/>
              </a:spcAft>
              <a:buNone/>
              <a:defRPr sz="1000" b="1">
                <a:solidFill>
                  <a:srgbClr val="FFFFFF"/>
                </a:solidFill>
              </a:defRPr>
            </a:lvl6pPr>
            <a:lvl7pPr lvl="6" algn="r" rtl="0">
              <a:spcBef>
                <a:spcPts val="1600"/>
              </a:spcBef>
              <a:spcAft>
                <a:spcPts val="0"/>
              </a:spcAft>
              <a:buNone/>
              <a:defRPr sz="1000" b="1">
                <a:solidFill>
                  <a:srgbClr val="FFFFFF"/>
                </a:solidFill>
              </a:defRPr>
            </a:lvl7pPr>
            <a:lvl8pPr lvl="7" algn="r" rtl="0">
              <a:spcBef>
                <a:spcPts val="1600"/>
              </a:spcBef>
              <a:spcAft>
                <a:spcPts val="0"/>
              </a:spcAft>
              <a:buNone/>
              <a:defRPr sz="1000" b="1">
                <a:solidFill>
                  <a:srgbClr val="FFFFFF"/>
                </a:solidFill>
              </a:defRPr>
            </a:lvl8pPr>
            <a:lvl9pPr lvl="8" algn="r" rtl="0">
              <a:spcBef>
                <a:spcPts val="1600"/>
              </a:spcBef>
              <a:spcAft>
                <a:spcPts val="1600"/>
              </a:spcAft>
              <a:buNone/>
              <a:defRPr sz="1000" b="1">
                <a:solidFill>
                  <a:srgbClr val="FFFFFF"/>
                </a:solidFill>
              </a:defRPr>
            </a:lvl9pPr>
          </a:lstStyle>
          <a:p>
            <a:endParaRPr/>
          </a:p>
        </p:txBody>
      </p:sp>
      <p:pic>
        <p:nvPicPr>
          <p:cNvPr id="173" name="Google Shape;173;p21"/>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174" name="Google Shape;174;p21"/>
          <p:cNvSpPr txBox="1">
            <a:spLocks noGrp="1"/>
          </p:cNvSpPr>
          <p:nvPr>
            <p:ph type="body" idx="3"/>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175" name="Google Shape;175;p21"/>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Slide">
  <p:cSld name="Thank You Slide_1">
    <p:spTree>
      <p:nvGrpSpPr>
        <p:cNvPr id="1" name="Shape 41"/>
        <p:cNvGrpSpPr/>
        <p:nvPr/>
      </p:nvGrpSpPr>
      <p:grpSpPr>
        <a:xfrm>
          <a:off x="0" y="0"/>
          <a:ext cx="0" cy="0"/>
          <a:chOff x="0" y="0"/>
          <a:chExt cx="0" cy="0"/>
        </a:xfrm>
      </p:grpSpPr>
      <p:sp>
        <p:nvSpPr>
          <p:cNvPr id="42" name="Google Shape;42;p4"/>
          <p:cNvSpPr/>
          <p:nvPr/>
        </p:nvSpPr>
        <p:spPr>
          <a:xfrm>
            <a:off x="416100" y="349375"/>
            <a:ext cx="8272800" cy="130800"/>
          </a:xfrm>
          <a:prstGeom prst="rect">
            <a:avLst/>
          </a:pr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4"/>
          <p:cNvSpPr/>
          <p:nvPr/>
        </p:nvSpPr>
        <p:spPr>
          <a:xfrm>
            <a:off x="272500" y="4709350"/>
            <a:ext cx="8407500" cy="41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800"/>
              <a:buFont typeface="Oswald"/>
              <a:buNone/>
            </a:pPr>
            <a:r>
              <a:rPr lang="en" sz="800" b="1" i="0" u="none" strike="noStrike" cap="none">
                <a:solidFill>
                  <a:srgbClr val="FFFFFF"/>
                </a:solidFill>
                <a:latin typeface="Oswald"/>
                <a:ea typeface="Oswald"/>
                <a:cs typeface="Oswald"/>
                <a:sym typeface="Oswald"/>
              </a:rPr>
              <a:t>WELCOME TO GA</a:t>
            </a:r>
            <a:endParaRPr sz="500"/>
          </a:p>
          <a:p>
            <a:pPr marL="0" marR="0" lvl="0" indent="0" algn="l" rtl="0">
              <a:lnSpc>
                <a:spcPct val="100000"/>
              </a:lnSpc>
              <a:spcBef>
                <a:spcPts val="0"/>
              </a:spcBef>
              <a:spcAft>
                <a:spcPts val="0"/>
              </a:spcAft>
              <a:buClr>
                <a:srgbClr val="FFFFFF"/>
              </a:buClr>
              <a:buSzPts val="800"/>
              <a:buFont typeface="Oswald"/>
              <a:buNone/>
            </a:pPr>
            <a:r>
              <a:rPr lang="en" sz="800" b="1" i="0" u="none" strike="noStrike" cap="none">
                <a:solidFill>
                  <a:srgbClr val="FFFFFF"/>
                </a:solidFill>
                <a:latin typeface="Oswald"/>
                <a:ea typeface="Oswald"/>
                <a:cs typeface="Oswald"/>
                <a:sym typeface="Oswald"/>
              </a:rPr>
              <a:t>GENERAL ASSEMBLY</a:t>
            </a:r>
            <a:endParaRPr sz="500"/>
          </a:p>
        </p:txBody>
      </p:sp>
      <p:cxnSp>
        <p:nvCxnSpPr>
          <p:cNvPr id="44" name="Google Shape;44;p4"/>
          <p:cNvCxnSpPr/>
          <p:nvPr/>
        </p:nvCxnSpPr>
        <p:spPr>
          <a:xfrm>
            <a:off x="368200" y="4736806"/>
            <a:ext cx="8311800" cy="0"/>
          </a:xfrm>
          <a:prstGeom prst="straightConnector1">
            <a:avLst/>
          </a:prstGeom>
          <a:noFill/>
          <a:ln w="25400" cap="flat" cmpd="sng">
            <a:solidFill>
              <a:srgbClr val="FFFFFF"/>
            </a:solidFill>
            <a:prstDash val="solid"/>
            <a:round/>
            <a:headEnd type="none" w="sm" len="sm"/>
            <a:tailEnd type="none" w="sm" len="sm"/>
          </a:ln>
        </p:spPr>
      </p:cxnSp>
      <p:pic>
        <p:nvPicPr>
          <p:cNvPr id="45" name="Google Shape;45;p4"/>
          <p:cNvPicPr preferRelativeResize="0"/>
          <p:nvPr/>
        </p:nvPicPr>
        <p:blipFill rotWithShape="1">
          <a:blip r:embed="rId2">
            <a:alphaModFix/>
          </a:blip>
          <a:srcRect/>
          <a:stretch/>
        </p:blipFill>
        <p:spPr>
          <a:xfrm>
            <a:off x="8469250" y="4793524"/>
            <a:ext cx="210750" cy="210750"/>
          </a:xfrm>
          <a:prstGeom prst="rect">
            <a:avLst/>
          </a:prstGeom>
          <a:noFill/>
          <a:ln>
            <a:noFill/>
          </a:ln>
        </p:spPr>
      </p:pic>
      <p:sp>
        <p:nvSpPr>
          <p:cNvPr id="46" name="Google Shape;46;p4"/>
          <p:cNvSpPr/>
          <p:nvPr/>
        </p:nvSpPr>
        <p:spPr>
          <a:xfrm>
            <a:off x="-54800" y="-29400"/>
            <a:ext cx="9252600" cy="5204700"/>
          </a:xfrm>
          <a:prstGeom prst="rect">
            <a:avLst/>
          </a:prstGeom>
          <a:solidFill>
            <a:srgbClr val="E51B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4"/>
          <p:cNvSpPr txBox="1">
            <a:spLocks noGrp="1"/>
          </p:cNvSpPr>
          <p:nvPr>
            <p:ph type="title"/>
          </p:nvPr>
        </p:nvSpPr>
        <p:spPr>
          <a:xfrm>
            <a:off x="457200" y="1777050"/>
            <a:ext cx="7967100" cy="1589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sz="4800">
                <a:solidFill>
                  <a:schemeClr val="lt1"/>
                </a:solidFill>
              </a:defRPr>
            </a:lvl2pPr>
            <a:lvl3pPr lvl="2" rtl="0">
              <a:spcBef>
                <a:spcPts val="0"/>
              </a:spcBef>
              <a:spcAft>
                <a:spcPts val="0"/>
              </a:spcAft>
              <a:buNone/>
              <a:defRPr sz="4800">
                <a:solidFill>
                  <a:schemeClr val="lt1"/>
                </a:solidFill>
              </a:defRPr>
            </a:lvl3pPr>
            <a:lvl4pPr lvl="3" rtl="0">
              <a:spcBef>
                <a:spcPts val="0"/>
              </a:spcBef>
              <a:spcAft>
                <a:spcPts val="0"/>
              </a:spcAft>
              <a:buNone/>
              <a:defRPr sz="4800">
                <a:solidFill>
                  <a:schemeClr val="lt1"/>
                </a:solidFill>
              </a:defRPr>
            </a:lvl4pPr>
            <a:lvl5pPr lvl="4" rtl="0">
              <a:spcBef>
                <a:spcPts val="0"/>
              </a:spcBef>
              <a:spcAft>
                <a:spcPts val="0"/>
              </a:spcAft>
              <a:buNone/>
              <a:defRPr sz="4800">
                <a:solidFill>
                  <a:schemeClr val="lt1"/>
                </a:solidFill>
              </a:defRPr>
            </a:lvl5pPr>
            <a:lvl6pPr lvl="5" rtl="0">
              <a:spcBef>
                <a:spcPts val="0"/>
              </a:spcBef>
              <a:spcAft>
                <a:spcPts val="0"/>
              </a:spcAft>
              <a:buNone/>
              <a:defRPr sz="4800">
                <a:solidFill>
                  <a:schemeClr val="lt1"/>
                </a:solidFill>
              </a:defRPr>
            </a:lvl6pPr>
            <a:lvl7pPr lvl="6" rtl="0">
              <a:spcBef>
                <a:spcPts val="0"/>
              </a:spcBef>
              <a:spcAft>
                <a:spcPts val="0"/>
              </a:spcAft>
              <a:buNone/>
              <a:defRPr sz="4800">
                <a:solidFill>
                  <a:schemeClr val="lt1"/>
                </a:solidFill>
              </a:defRPr>
            </a:lvl7pPr>
            <a:lvl8pPr lvl="7" rtl="0">
              <a:spcBef>
                <a:spcPts val="0"/>
              </a:spcBef>
              <a:spcAft>
                <a:spcPts val="0"/>
              </a:spcAft>
              <a:buNone/>
              <a:defRPr sz="4800">
                <a:solidFill>
                  <a:schemeClr val="lt1"/>
                </a:solidFill>
              </a:defRPr>
            </a:lvl8pPr>
            <a:lvl9pPr lvl="8" rtl="0">
              <a:spcBef>
                <a:spcPts val="0"/>
              </a:spcBef>
              <a:spcAft>
                <a:spcPts val="0"/>
              </a:spcAft>
              <a:buNone/>
              <a:defRPr sz="4800">
                <a:solidFill>
                  <a:schemeClr val="lt1"/>
                </a:solidFill>
              </a:defRPr>
            </a:lvl9pPr>
          </a:lstStyle>
          <a:p>
            <a:endParaRPr/>
          </a:p>
        </p:txBody>
      </p:sp>
      <p:sp>
        <p:nvSpPr>
          <p:cNvPr id="48" name="Google Shape;48;p4"/>
          <p:cNvSpPr txBox="1">
            <a:spLocks noGrp="1"/>
          </p:cNvSpPr>
          <p:nvPr>
            <p:ph type="subTitle" idx="1"/>
          </p:nvPr>
        </p:nvSpPr>
        <p:spPr>
          <a:xfrm>
            <a:off x="502325" y="1221643"/>
            <a:ext cx="7457700" cy="411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a:endParaRPr/>
          </a:p>
        </p:txBody>
      </p:sp>
      <p:sp>
        <p:nvSpPr>
          <p:cNvPr id="49" name="Google Shape;49;p4"/>
          <p:cNvSpPr/>
          <p:nvPr/>
        </p:nvSpPr>
        <p:spPr>
          <a:xfrm>
            <a:off x="597150" y="1694545"/>
            <a:ext cx="440100" cy="82500"/>
          </a:xfrm>
          <a:prstGeom prst="rect">
            <a:avLst/>
          </a:prstGeom>
          <a:solidFill>
            <a:srgbClr val="FFFFF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pic>
        <p:nvPicPr>
          <p:cNvPr id="50" name="Google Shape;50;p4"/>
          <p:cNvPicPr preferRelativeResize="0"/>
          <p:nvPr/>
        </p:nvPicPr>
        <p:blipFill>
          <a:blip r:embed="rId3">
            <a:alphaModFix/>
          </a:blip>
          <a:stretch>
            <a:fillRect/>
          </a:stretch>
        </p:blipFill>
        <p:spPr>
          <a:xfrm>
            <a:off x="6210409" y="4392369"/>
            <a:ext cx="2469583" cy="46584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9AD4C"/>
          </p15:clr>
        </p15:guide>
        <p15:guide id="2" pos="2880">
          <p15:clr>
            <a:srgbClr val="F9AD4C"/>
          </p15:clr>
        </p15:guide>
        <p15:guide id="3" pos="288">
          <p15:clr>
            <a:srgbClr val="F9AD4C"/>
          </p15:clr>
        </p15:guide>
        <p15:guide id="4" pos="5473">
          <p15:clr>
            <a:srgbClr val="F9AD4C"/>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9. Group Exercise">
  <p:cSld name="TITLE_AND_BODY_1_2_2_2_1_1_4">
    <p:spTree>
      <p:nvGrpSpPr>
        <p:cNvPr id="1" name="Shape 176"/>
        <p:cNvGrpSpPr/>
        <p:nvPr/>
      </p:nvGrpSpPr>
      <p:grpSpPr>
        <a:xfrm>
          <a:off x="0" y="0"/>
          <a:ext cx="0" cy="0"/>
          <a:chOff x="0" y="0"/>
          <a:chExt cx="0" cy="0"/>
        </a:xfrm>
      </p:grpSpPr>
      <p:sp>
        <p:nvSpPr>
          <p:cNvPr id="177" name="Google Shape;177;p22"/>
          <p:cNvSpPr/>
          <p:nvPr/>
        </p:nvSpPr>
        <p:spPr>
          <a:xfrm>
            <a:off x="125" y="-4750"/>
            <a:ext cx="9144000" cy="801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78" name="Google Shape;178;p22"/>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79" name="Google Shape;179;p22"/>
          <p:cNvSpPr txBox="1"/>
          <p:nvPr/>
        </p:nvSpPr>
        <p:spPr>
          <a:xfrm>
            <a:off x="119639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Proxima Nova"/>
                <a:ea typeface="Proxima Nova"/>
                <a:cs typeface="Proxima Nova"/>
                <a:sym typeface="Proxima Nova"/>
              </a:rPr>
              <a:t>Group Exercise:</a:t>
            </a:r>
            <a:endParaRPr b="1">
              <a:solidFill>
                <a:srgbClr val="FFFFFF"/>
              </a:solidFill>
              <a:latin typeface="Proxima Nova"/>
              <a:ea typeface="Proxima Nova"/>
              <a:cs typeface="Proxima Nova"/>
              <a:sym typeface="Proxima Nova"/>
            </a:endParaRPr>
          </a:p>
        </p:txBody>
      </p:sp>
      <p:sp>
        <p:nvSpPr>
          <p:cNvPr id="180" name="Google Shape;180;p22"/>
          <p:cNvSpPr txBox="1">
            <a:spLocks noGrp="1"/>
          </p:cNvSpPr>
          <p:nvPr>
            <p:ph type="title"/>
          </p:nvPr>
        </p:nvSpPr>
        <p:spPr>
          <a:xfrm>
            <a:off x="119640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400"/>
              <a:buNone/>
              <a:defRPr sz="2400" b="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pic>
        <p:nvPicPr>
          <p:cNvPr id="181" name="Google Shape;181;p22"/>
          <p:cNvPicPr preferRelativeResize="0"/>
          <p:nvPr/>
        </p:nvPicPr>
        <p:blipFill>
          <a:blip r:embed="rId2">
            <a:alphaModFix/>
          </a:blip>
          <a:stretch>
            <a:fillRect/>
          </a:stretch>
        </p:blipFill>
        <p:spPr>
          <a:xfrm>
            <a:off x="53875" y="137671"/>
            <a:ext cx="1155176" cy="658053"/>
          </a:xfrm>
          <a:prstGeom prst="rect">
            <a:avLst/>
          </a:prstGeom>
          <a:noFill/>
          <a:ln>
            <a:noFill/>
          </a:ln>
        </p:spPr>
      </p:pic>
      <p:sp>
        <p:nvSpPr>
          <p:cNvPr id="182" name="Google Shape;182;p22"/>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183" name="Google Shape;183;p22"/>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0. Discussion Prompt + Timer">
  <p:cSld name="TITLE_AND_BODY_1_2_2_2_1_1_1_1_1">
    <p:spTree>
      <p:nvGrpSpPr>
        <p:cNvPr id="1" name="Shape 184"/>
        <p:cNvGrpSpPr/>
        <p:nvPr/>
      </p:nvGrpSpPr>
      <p:grpSpPr>
        <a:xfrm>
          <a:off x="0" y="0"/>
          <a:ext cx="0" cy="0"/>
          <a:chOff x="0" y="0"/>
          <a:chExt cx="0" cy="0"/>
        </a:xfrm>
      </p:grpSpPr>
      <p:sp>
        <p:nvSpPr>
          <p:cNvPr id="185" name="Google Shape;185;p23"/>
          <p:cNvSpPr/>
          <p:nvPr/>
        </p:nvSpPr>
        <p:spPr>
          <a:xfrm>
            <a:off x="125" y="-4750"/>
            <a:ext cx="9144000" cy="801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3"/>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87" name="Google Shape;187;p23"/>
          <p:cNvSpPr txBox="1"/>
          <p:nvPr/>
        </p:nvSpPr>
        <p:spPr>
          <a:xfrm>
            <a:off x="94994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Proxima Nova"/>
                <a:ea typeface="Proxima Nova"/>
                <a:cs typeface="Proxima Nova"/>
                <a:sym typeface="Proxima Nova"/>
              </a:rPr>
              <a:t>Discussion:</a:t>
            </a:r>
            <a:endParaRPr b="1">
              <a:solidFill>
                <a:schemeClr val="lt1"/>
              </a:solidFill>
              <a:latin typeface="Proxima Nova"/>
              <a:ea typeface="Proxima Nova"/>
              <a:cs typeface="Proxima Nova"/>
              <a:sym typeface="Proxima Nova"/>
            </a:endParaRPr>
          </a:p>
        </p:txBody>
      </p:sp>
      <p:sp>
        <p:nvSpPr>
          <p:cNvPr id="188" name="Google Shape;188;p23"/>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b="0">
                <a:solidFill>
                  <a:schemeClr val="lt1"/>
                </a:solidFill>
              </a:defRPr>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pic>
        <p:nvPicPr>
          <p:cNvPr id="189" name="Google Shape;189;p23"/>
          <p:cNvPicPr preferRelativeResize="0"/>
          <p:nvPr/>
        </p:nvPicPr>
        <p:blipFill>
          <a:blip r:embed="rId2">
            <a:alphaModFix/>
          </a:blip>
          <a:stretch>
            <a:fillRect/>
          </a:stretch>
        </p:blipFill>
        <p:spPr>
          <a:xfrm>
            <a:off x="37475" y="215925"/>
            <a:ext cx="956009" cy="584800"/>
          </a:xfrm>
          <a:prstGeom prst="rect">
            <a:avLst/>
          </a:prstGeom>
          <a:noFill/>
          <a:ln>
            <a:noFill/>
          </a:ln>
        </p:spPr>
      </p:pic>
      <p:sp>
        <p:nvSpPr>
          <p:cNvPr id="190" name="Google Shape;190;p23"/>
          <p:cNvSpPr txBox="1">
            <a:spLocks noGrp="1"/>
          </p:cNvSpPr>
          <p:nvPr>
            <p:ph type="subTitle" idx="2"/>
          </p:nvPr>
        </p:nvSpPr>
        <p:spPr>
          <a:xfrm>
            <a:off x="7003805" y="211738"/>
            <a:ext cx="1336200" cy="328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000" b="1">
                <a:solidFill>
                  <a:srgbClr val="FFFFFF"/>
                </a:solidFill>
              </a:defRPr>
            </a:lvl1pPr>
            <a:lvl2pPr lvl="1" algn="r" rtl="0">
              <a:spcBef>
                <a:spcPts val="1600"/>
              </a:spcBef>
              <a:spcAft>
                <a:spcPts val="0"/>
              </a:spcAft>
              <a:buNone/>
              <a:defRPr sz="1000" b="1"/>
            </a:lvl2pPr>
            <a:lvl3pPr lvl="2" algn="r" rtl="0">
              <a:spcBef>
                <a:spcPts val="1600"/>
              </a:spcBef>
              <a:spcAft>
                <a:spcPts val="0"/>
              </a:spcAft>
              <a:buNone/>
              <a:defRPr sz="1000" b="1"/>
            </a:lvl3pPr>
            <a:lvl4pPr lvl="3" algn="r" rtl="0">
              <a:spcBef>
                <a:spcPts val="1600"/>
              </a:spcBef>
              <a:spcAft>
                <a:spcPts val="0"/>
              </a:spcAft>
              <a:buNone/>
              <a:defRPr sz="1000" b="1"/>
            </a:lvl4pPr>
            <a:lvl5pPr lvl="4" algn="r" rtl="0">
              <a:spcBef>
                <a:spcPts val="1600"/>
              </a:spcBef>
              <a:spcAft>
                <a:spcPts val="0"/>
              </a:spcAft>
              <a:buNone/>
              <a:defRPr sz="1000" b="1"/>
            </a:lvl5pPr>
            <a:lvl6pPr lvl="5" algn="r" rtl="0">
              <a:spcBef>
                <a:spcPts val="1600"/>
              </a:spcBef>
              <a:spcAft>
                <a:spcPts val="0"/>
              </a:spcAft>
              <a:buNone/>
              <a:defRPr sz="1000" b="1"/>
            </a:lvl6pPr>
            <a:lvl7pPr lvl="6" algn="r" rtl="0">
              <a:spcBef>
                <a:spcPts val="1600"/>
              </a:spcBef>
              <a:spcAft>
                <a:spcPts val="0"/>
              </a:spcAft>
              <a:buNone/>
              <a:defRPr sz="1000" b="1"/>
            </a:lvl7pPr>
            <a:lvl8pPr lvl="7" algn="r" rtl="0">
              <a:spcBef>
                <a:spcPts val="1600"/>
              </a:spcBef>
              <a:spcAft>
                <a:spcPts val="0"/>
              </a:spcAft>
              <a:buNone/>
              <a:defRPr sz="1000" b="1"/>
            </a:lvl8pPr>
            <a:lvl9pPr lvl="8" algn="r" rtl="0">
              <a:spcBef>
                <a:spcPts val="1600"/>
              </a:spcBef>
              <a:spcAft>
                <a:spcPts val="1600"/>
              </a:spcAft>
              <a:buNone/>
              <a:defRPr sz="1000" b="1"/>
            </a:lvl9pPr>
          </a:lstStyle>
          <a:p>
            <a:endParaRPr/>
          </a:p>
        </p:txBody>
      </p:sp>
      <p:pic>
        <p:nvPicPr>
          <p:cNvPr id="191" name="Google Shape;191;p23"/>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192" name="Google Shape;192;p23"/>
          <p:cNvSpPr txBox="1">
            <a:spLocks noGrp="1"/>
          </p:cNvSpPr>
          <p:nvPr>
            <p:ph type="body" idx="3"/>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193" name="Google Shape;193;p23"/>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0. Discussion Prompt">
  <p:cSld name="TITLE_AND_BODY_1_2_2_2_1_1_1_1_1_1">
    <p:spTree>
      <p:nvGrpSpPr>
        <p:cNvPr id="1" name="Shape 194"/>
        <p:cNvGrpSpPr/>
        <p:nvPr/>
      </p:nvGrpSpPr>
      <p:grpSpPr>
        <a:xfrm>
          <a:off x="0" y="0"/>
          <a:ext cx="0" cy="0"/>
          <a:chOff x="0" y="0"/>
          <a:chExt cx="0" cy="0"/>
        </a:xfrm>
      </p:grpSpPr>
      <p:sp>
        <p:nvSpPr>
          <p:cNvPr id="195" name="Google Shape;195;p24"/>
          <p:cNvSpPr/>
          <p:nvPr/>
        </p:nvSpPr>
        <p:spPr>
          <a:xfrm>
            <a:off x="125" y="-4750"/>
            <a:ext cx="9144000" cy="801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4"/>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97" name="Google Shape;197;p24"/>
          <p:cNvSpPr txBox="1"/>
          <p:nvPr/>
        </p:nvSpPr>
        <p:spPr>
          <a:xfrm>
            <a:off x="94994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Proxima Nova"/>
                <a:ea typeface="Proxima Nova"/>
                <a:cs typeface="Proxima Nova"/>
                <a:sym typeface="Proxima Nova"/>
              </a:rPr>
              <a:t>Discussion:</a:t>
            </a:r>
            <a:endParaRPr b="1">
              <a:solidFill>
                <a:schemeClr val="lt1"/>
              </a:solidFill>
              <a:latin typeface="Proxima Nova"/>
              <a:ea typeface="Proxima Nova"/>
              <a:cs typeface="Proxima Nova"/>
              <a:sym typeface="Proxima Nova"/>
            </a:endParaRPr>
          </a:p>
        </p:txBody>
      </p:sp>
      <p:sp>
        <p:nvSpPr>
          <p:cNvPr id="198" name="Google Shape;198;p24"/>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b="0">
                <a:solidFill>
                  <a:schemeClr val="lt1"/>
                </a:solidFill>
              </a:defRPr>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pic>
        <p:nvPicPr>
          <p:cNvPr id="199" name="Google Shape;199;p24"/>
          <p:cNvPicPr preferRelativeResize="0"/>
          <p:nvPr/>
        </p:nvPicPr>
        <p:blipFill>
          <a:blip r:embed="rId2">
            <a:alphaModFix/>
          </a:blip>
          <a:stretch>
            <a:fillRect/>
          </a:stretch>
        </p:blipFill>
        <p:spPr>
          <a:xfrm>
            <a:off x="37475" y="215925"/>
            <a:ext cx="956009" cy="584800"/>
          </a:xfrm>
          <a:prstGeom prst="rect">
            <a:avLst/>
          </a:prstGeom>
          <a:noFill/>
          <a:ln>
            <a:noFill/>
          </a:ln>
        </p:spPr>
      </p:pic>
      <p:sp>
        <p:nvSpPr>
          <p:cNvPr id="200" name="Google Shape;200;p24"/>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201" name="Google Shape;201;p24"/>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9. Guided Walk-Through + Timer">
  <p:cSld name="TITLE_AND_BODY_1_2_2_2_1_1_1_1_2">
    <p:spTree>
      <p:nvGrpSpPr>
        <p:cNvPr id="1" name="Shape 202"/>
        <p:cNvGrpSpPr/>
        <p:nvPr/>
      </p:nvGrpSpPr>
      <p:grpSpPr>
        <a:xfrm>
          <a:off x="0" y="0"/>
          <a:ext cx="0" cy="0"/>
          <a:chOff x="0" y="0"/>
          <a:chExt cx="0" cy="0"/>
        </a:xfrm>
      </p:grpSpPr>
      <p:sp>
        <p:nvSpPr>
          <p:cNvPr id="203" name="Google Shape;203;p25"/>
          <p:cNvSpPr/>
          <p:nvPr/>
        </p:nvSpPr>
        <p:spPr>
          <a:xfrm>
            <a:off x="125" y="-4750"/>
            <a:ext cx="9144000" cy="801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5"/>
          <p:cNvSpPr txBox="1">
            <a:spLocks noGrp="1"/>
          </p:cNvSpPr>
          <p:nvPr>
            <p:ph type="sldNum" idx="12"/>
          </p:nvPr>
        </p:nvSpPr>
        <p:spPr>
          <a:xfrm>
            <a:off x="-51366" y="4749901"/>
            <a:ext cx="548700" cy="393600"/>
          </a:xfrm>
          <a:prstGeom prst="rect">
            <a:avLst/>
          </a:prstGeom>
        </p:spPr>
        <p:txBody>
          <a:bodyPr spcFirstLastPara="1" wrap="square" lIns="91425" tIns="91425" rIns="91425" bIns="91425" anchor="t" anchorCtr="0">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05" name="Google Shape;205;p25"/>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206" name="Google Shape;206;p25"/>
          <p:cNvSpPr txBox="1"/>
          <p:nvPr/>
        </p:nvSpPr>
        <p:spPr>
          <a:xfrm>
            <a:off x="94994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Proxima Nova"/>
                <a:ea typeface="Proxima Nova"/>
                <a:cs typeface="Proxima Nova"/>
                <a:sym typeface="Proxima Nova"/>
              </a:rPr>
              <a:t>Guided Walk-Through:</a:t>
            </a:r>
            <a:endParaRPr b="1">
              <a:solidFill>
                <a:schemeClr val="lt1"/>
              </a:solidFill>
              <a:latin typeface="Proxima Nova"/>
              <a:ea typeface="Proxima Nova"/>
              <a:cs typeface="Proxima Nova"/>
              <a:sym typeface="Proxima Nova"/>
            </a:endParaRPr>
          </a:p>
        </p:txBody>
      </p:sp>
      <p:sp>
        <p:nvSpPr>
          <p:cNvPr id="207" name="Google Shape;207;p25"/>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b="0">
                <a:solidFill>
                  <a:schemeClr val="lt1"/>
                </a:solidFill>
              </a:defRPr>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pic>
        <p:nvPicPr>
          <p:cNvPr id="208" name="Google Shape;208;p25"/>
          <p:cNvPicPr preferRelativeResize="0"/>
          <p:nvPr/>
        </p:nvPicPr>
        <p:blipFill>
          <a:blip r:embed="rId2">
            <a:alphaModFix/>
          </a:blip>
          <a:stretch>
            <a:fillRect/>
          </a:stretch>
        </p:blipFill>
        <p:spPr>
          <a:xfrm>
            <a:off x="109275" y="138892"/>
            <a:ext cx="840674" cy="655600"/>
          </a:xfrm>
          <a:prstGeom prst="rect">
            <a:avLst/>
          </a:prstGeom>
          <a:noFill/>
          <a:ln>
            <a:noFill/>
          </a:ln>
        </p:spPr>
      </p:pic>
      <p:sp>
        <p:nvSpPr>
          <p:cNvPr id="209" name="Google Shape;209;p25"/>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210" name="Google Shape;210;p25"/>
          <p:cNvSpPr txBox="1">
            <a:spLocks noGrp="1"/>
          </p:cNvSpPr>
          <p:nvPr>
            <p:ph type="sldNum" idx="3"/>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pic>
        <p:nvPicPr>
          <p:cNvPr id="211" name="Google Shape;211;p25"/>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212" name="Google Shape;212;p25"/>
          <p:cNvSpPr txBox="1">
            <a:spLocks noGrp="1"/>
          </p:cNvSpPr>
          <p:nvPr>
            <p:ph type="subTitle" idx="4"/>
          </p:nvPr>
        </p:nvSpPr>
        <p:spPr>
          <a:xfrm>
            <a:off x="7003805" y="211738"/>
            <a:ext cx="1336200" cy="328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000" b="1">
                <a:solidFill>
                  <a:srgbClr val="FFFFFF"/>
                </a:solidFill>
              </a:defRPr>
            </a:lvl1pPr>
            <a:lvl2pPr lvl="1" algn="r" rtl="0">
              <a:spcBef>
                <a:spcPts val="1600"/>
              </a:spcBef>
              <a:spcAft>
                <a:spcPts val="0"/>
              </a:spcAft>
              <a:buNone/>
              <a:defRPr sz="1000" b="1"/>
            </a:lvl2pPr>
            <a:lvl3pPr lvl="2" algn="r" rtl="0">
              <a:spcBef>
                <a:spcPts val="1600"/>
              </a:spcBef>
              <a:spcAft>
                <a:spcPts val="0"/>
              </a:spcAft>
              <a:buNone/>
              <a:defRPr sz="1000" b="1"/>
            </a:lvl3pPr>
            <a:lvl4pPr lvl="3" algn="r" rtl="0">
              <a:spcBef>
                <a:spcPts val="1600"/>
              </a:spcBef>
              <a:spcAft>
                <a:spcPts val="0"/>
              </a:spcAft>
              <a:buNone/>
              <a:defRPr sz="1000" b="1"/>
            </a:lvl4pPr>
            <a:lvl5pPr lvl="4" algn="r" rtl="0">
              <a:spcBef>
                <a:spcPts val="1600"/>
              </a:spcBef>
              <a:spcAft>
                <a:spcPts val="0"/>
              </a:spcAft>
              <a:buNone/>
              <a:defRPr sz="1000" b="1"/>
            </a:lvl5pPr>
            <a:lvl6pPr lvl="5" algn="r" rtl="0">
              <a:spcBef>
                <a:spcPts val="1600"/>
              </a:spcBef>
              <a:spcAft>
                <a:spcPts val="0"/>
              </a:spcAft>
              <a:buNone/>
              <a:defRPr sz="1000" b="1"/>
            </a:lvl6pPr>
            <a:lvl7pPr lvl="6" algn="r" rtl="0">
              <a:spcBef>
                <a:spcPts val="1600"/>
              </a:spcBef>
              <a:spcAft>
                <a:spcPts val="0"/>
              </a:spcAft>
              <a:buNone/>
              <a:defRPr sz="1000" b="1"/>
            </a:lvl7pPr>
            <a:lvl8pPr lvl="7" algn="r" rtl="0">
              <a:spcBef>
                <a:spcPts val="1600"/>
              </a:spcBef>
              <a:spcAft>
                <a:spcPts val="0"/>
              </a:spcAft>
              <a:buNone/>
              <a:defRPr sz="1000" b="1"/>
            </a:lvl8pPr>
            <a:lvl9pPr lvl="8" algn="r" rtl="0">
              <a:spcBef>
                <a:spcPts val="1600"/>
              </a:spcBef>
              <a:spcAft>
                <a:spcPts val="1600"/>
              </a:spcAft>
              <a:buNone/>
              <a:defRPr sz="1000" b="1"/>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9. Guided Walk-Through">
  <p:cSld name="TITLE_AND_BODY_1_2_2_2_1_1_1_1_2_1">
    <p:spTree>
      <p:nvGrpSpPr>
        <p:cNvPr id="1" name="Shape 213"/>
        <p:cNvGrpSpPr/>
        <p:nvPr/>
      </p:nvGrpSpPr>
      <p:grpSpPr>
        <a:xfrm>
          <a:off x="0" y="0"/>
          <a:ext cx="0" cy="0"/>
          <a:chOff x="0" y="0"/>
          <a:chExt cx="0" cy="0"/>
        </a:xfrm>
      </p:grpSpPr>
      <p:sp>
        <p:nvSpPr>
          <p:cNvPr id="214" name="Google Shape;214;p26"/>
          <p:cNvSpPr/>
          <p:nvPr/>
        </p:nvSpPr>
        <p:spPr>
          <a:xfrm>
            <a:off x="125" y="-4750"/>
            <a:ext cx="9144000" cy="801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6"/>
          <p:cNvSpPr txBox="1">
            <a:spLocks noGrp="1"/>
          </p:cNvSpPr>
          <p:nvPr>
            <p:ph type="sldNum" idx="12"/>
          </p:nvPr>
        </p:nvSpPr>
        <p:spPr>
          <a:xfrm>
            <a:off x="-51366" y="4749901"/>
            <a:ext cx="548700" cy="393600"/>
          </a:xfrm>
          <a:prstGeom prst="rect">
            <a:avLst/>
          </a:prstGeom>
        </p:spPr>
        <p:txBody>
          <a:bodyPr spcFirstLastPara="1" wrap="square" lIns="91425" tIns="91425" rIns="91425" bIns="91425" anchor="t" anchorCtr="0">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16" name="Google Shape;216;p26"/>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217" name="Google Shape;217;p26"/>
          <p:cNvSpPr txBox="1"/>
          <p:nvPr/>
        </p:nvSpPr>
        <p:spPr>
          <a:xfrm>
            <a:off x="94994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Proxima Nova"/>
                <a:ea typeface="Proxima Nova"/>
                <a:cs typeface="Proxima Nova"/>
                <a:sym typeface="Proxima Nova"/>
              </a:rPr>
              <a:t>Guided Walk-Through:</a:t>
            </a:r>
            <a:endParaRPr b="1">
              <a:solidFill>
                <a:schemeClr val="lt1"/>
              </a:solidFill>
              <a:latin typeface="Proxima Nova"/>
              <a:ea typeface="Proxima Nova"/>
              <a:cs typeface="Proxima Nova"/>
              <a:sym typeface="Proxima Nova"/>
            </a:endParaRPr>
          </a:p>
        </p:txBody>
      </p:sp>
      <p:sp>
        <p:nvSpPr>
          <p:cNvPr id="218" name="Google Shape;218;p26"/>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b="0">
                <a:solidFill>
                  <a:schemeClr val="lt1"/>
                </a:solidFill>
              </a:defRPr>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pic>
        <p:nvPicPr>
          <p:cNvPr id="219" name="Google Shape;219;p26"/>
          <p:cNvPicPr preferRelativeResize="0"/>
          <p:nvPr/>
        </p:nvPicPr>
        <p:blipFill>
          <a:blip r:embed="rId2">
            <a:alphaModFix/>
          </a:blip>
          <a:stretch>
            <a:fillRect/>
          </a:stretch>
        </p:blipFill>
        <p:spPr>
          <a:xfrm>
            <a:off x="109275" y="138892"/>
            <a:ext cx="840674" cy="655600"/>
          </a:xfrm>
          <a:prstGeom prst="rect">
            <a:avLst/>
          </a:prstGeom>
          <a:noFill/>
          <a:ln>
            <a:noFill/>
          </a:ln>
        </p:spPr>
      </p:pic>
      <p:sp>
        <p:nvSpPr>
          <p:cNvPr id="220" name="Google Shape;220;p26"/>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221" name="Google Shape;221;p26"/>
          <p:cNvSpPr txBox="1">
            <a:spLocks noGrp="1"/>
          </p:cNvSpPr>
          <p:nvPr>
            <p:ph type="sldNum" idx="3"/>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1. Example or case study + Timer">
  <p:cSld name="BLANK_2">
    <p:spTree>
      <p:nvGrpSpPr>
        <p:cNvPr id="1" name="Shape 222"/>
        <p:cNvGrpSpPr/>
        <p:nvPr/>
      </p:nvGrpSpPr>
      <p:grpSpPr>
        <a:xfrm>
          <a:off x="0" y="0"/>
          <a:ext cx="0" cy="0"/>
          <a:chOff x="0" y="0"/>
          <a:chExt cx="0" cy="0"/>
        </a:xfrm>
      </p:grpSpPr>
      <p:sp>
        <p:nvSpPr>
          <p:cNvPr id="223" name="Google Shape;223;p27"/>
          <p:cNvSpPr/>
          <p:nvPr/>
        </p:nvSpPr>
        <p:spPr>
          <a:xfrm>
            <a:off x="275" y="-4750"/>
            <a:ext cx="9144000" cy="801300"/>
          </a:xfrm>
          <a:prstGeom prst="rect">
            <a:avLst/>
          </a:prstGeom>
          <a:solidFill>
            <a:srgbClr val="3D6B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7"/>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b="0">
                <a:solidFill>
                  <a:schemeClr val="lt1"/>
                </a:solidFill>
              </a:defRPr>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sp>
        <p:nvSpPr>
          <p:cNvPr id="225" name="Google Shape;225;p27"/>
          <p:cNvSpPr txBox="1"/>
          <p:nvPr/>
        </p:nvSpPr>
        <p:spPr>
          <a:xfrm>
            <a:off x="94994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Proxima Nova"/>
                <a:ea typeface="Proxima Nova"/>
                <a:cs typeface="Proxima Nova"/>
                <a:sym typeface="Proxima Nova"/>
              </a:rPr>
              <a:t>Real Cases:</a:t>
            </a:r>
            <a:endParaRPr b="1">
              <a:solidFill>
                <a:schemeClr val="lt1"/>
              </a:solidFill>
              <a:latin typeface="Proxima Nova"/>
              <a:ea typeface="Proxima Nova"/>
              <a:cs typeface="Proxima Nova"/>
              <a:sym typeface="Proxima Nova"/>
            </a:endParaRPr>
          </a:p>
        </p:txBody>
      </p:sp>
      <p:sp>
        <p:nvSpPr>
          <p:cNvPr id="226" name="Google Shape;226;p27"/>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227" name="Google Shape;227;p27"/>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228" name="Google Shape;228;p27"/>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pic>
        <p:nvPicPr>
          <p:cNvPr id="229" name="Google Shape;229;p27"/>
          <p:cNvPicPr preferRelativeResize="0"/>
          <p:nvPr/>
        </p:nvPicPr>
        <p:blipFill>
          <a:blip r:embed="rId2">
            <a:alphaModFix/>
          </a:blip>
          <a:stretch>
            <a:fillRect/>
          </a:stretch>
        </p:blipFill>
        <p:spPr>
          <a:xfrm>
            <a:off x="107551" y="44311"/>
            <a:ext cx="573576" cy="703165"/>
          </a:xfrm>
          <a:prstGeom prst="rect">
            <a:avLst/>
          </a:prstGeom>
          <a:noFill/>
          <a:ln>
            <a:noFill/>
          </a:ln>
        </p:spPr>
      </p:pic>
      <p:sp>
        <p:nvSpPr>
          <p:cNvPr id="230" name="Google Shape;230;p27"/>
          <p:cNvSpPr txBox="1">
            <a:spLocks noGrp="1"/>
          </p:cNvSpPr>
          <p:nvPr>
            <p:ph type="subTitle" idx="3"/>
          </p:nvPr>
        </p:nvSpPr>
        <p:spPr>
          <a:xfrm>
            <a:off x="7003805" y="211738"/>
            <a:ext cx="1336200" cy="328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000" b="1">
                <a:solidFill>
                  <a:srgbClr val="FFFFFF"/>
                </a:solidFill>
              </a:defRPr>
            </a:lvl1pPr>
            <a:lvl2pPr lvl="1" algn="r" rtl="0">
              <a:spcBef>
                <a:spcPts val="1600"/>
              </a:spcBef>
              <a:spcAft>
                <a:spcPts val="0"/>
              </a:spcAft>
              <a:buNone/>
              <a:defRPr sz="1000" b="1"/>
            </a:lvl2pPr>
            <a:lvl3pPr lvl="2" algn="r" rtl="0">
              <a:spcBef>
                <a:spcPts val="1600"/>
              </a:spcBef>
              <a:spcAft>
                <a:spcPts val="0"/>
              </a:spcAft>
              <a:buNone/>
              <a:defRPr sz="1000" b="1"/>
            </a:lvl3pPr>
            <a:lvl4pPr lvl="3" algn="r" rtl="0">
              <a:spcBef>
                <a:spcPts val="1600"/>
              </a:spcBef>
              <a:spcAft>
                <a:spcPts val="0"/>
              </a:spcAft>
              <a:buNone/>
              <a:defRPr sz="1000" b="1"/>
            </a:lvl4pPr>
            <a:lvl5pPr lvl="4" algn="r" rtl="0">
              <a:spcBef>
                <a:spcPts val="1600"/>
              </a:spcBef>
              <a:spcAft>
                <a:spcPts val="0"/>
              </a:spcAft>
              <a:buNone/>
              <a:defRPr sz="1000" b="1"/>
            </a:lvl5pPr>
            <a:lvl6pPr lvl="5" algn="r" rtl="0">
              <a:spcBef>
                <a:spcPts val="1600"/>
              </a:spcBef>
              <a:spcAft>
                <a:spcPts val="0"/>
              </a:spcAft>
              <a:buNone/>
              <a:defRPr sz="1000" b="1"/>
            </a:lvl6pPr>
            <a:lvl7pPr lvl="6" algn="r" rtl="0">
              <a:spcBef>
                <a:spcPts val="1600"/>
              </a:spcBef>
              <a:spcAft>
                <a:spcPts val="0"/>
              </a:spcAft>
              <a:buNone/>
              <a:defRPr sz="1000" b="1"/>
            </a:lvl7pPr>
            <a:lvl8pPr lvl="7" algn="r" rtl="0">
              <a:spcBef>
                <a:spcPts val="1600"/>
              </a:spcBef>
              <a:spcAft>
                <a:spcPts val="0"/>
              </a:spcAft>
              <a:buNone/>
              <a:defRPr sz="1000" b="1"/>
            </a:lvl8pPr>
            <a:lvl9pPr lvl="8" algn="r" rtl="0">
              <a:spcBef>
                <a:spcPts val="1600"/>
              </a:spcBef>
              <a:spcAft>
                <a:spcPts val="1600"/>
              </a:spcAft>
              <a:buNone/>
              <a:defRPr sz="1000" b="1"/>
            </a:lvl9pPr>
          </a:lstStyle>
          <a:p>
            <a:endParaRPr/>
          </a:p>
        </p:txBody>
      </p:sp>
      <p:pic>
        <p:nvPicPr>
          <p:cNvPr id="231" name="Google Shape;231;p27"/>
          <p:cNvPicPr preferRelativeResize="0"/>
          <p:nvPr/>
        </p:nvPicPr>
        <p:blipFill>
          <a:blip r:embed="rId3">
            <a:alphaModFix/>
          </a:blip>
          <a:stretch>
            <a:fillRect/>
          </a:stretch>
        </p:blipFill>
        <p:spPr>
          <a:xfrm>
            <a:off x="8339999" y="199100"/>
            <a:ext cx="393600" cy="3936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1. Example or case study">
  <p:cSld name="BLANK_2_2">
    <p:spTree>
      <p:nvGrpSpPr>
        <p:cNvPr id="1" name="Shape 232"/>
        <p:cNvGrpSpPr/>
        <p:nvPr/>
      </p:nvGrpSpPr>
      <p:grpSpPr>
        <a:xfrm>
          <a:off x="0" y="0"/>
          <a:ext cx="0" cy="0"/>
          <a:chOff x="0" y="0"/>
          <a:chExt cx="0" cy="0"/>
        </a:xfrm>
      </p:grpSpPr>
      <p:sp>
        <p:nvSpPr>
          <p:cNvPr id="233" name="Google Shape;233;p28"/>
          <p:cNvSpPr/>
          <p:nvPr/>
        </p:nvSpPr>
        <p:spPr>
          <a:xfrm>
            <a:off x="275" y="-4750"/>
            <a:ext cx="9144000" cy="801300"/>
          </a:xfrm>
          <a:prstGeom prst="rect">
            <a:avLst/>
          </a:prstGeom>
          <a:solidFill>
            <a:srgbClr val="3D6B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8"/>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b="0">
                <a:solidFill>
                  <a:schemeClr val="lt1"/>
                </a:solidFill>
              </a:defRPr>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sp>
        <p:nvSpPr>
          <p:cNvPr id="235" name="Google Shape;235;p28"/>
          <p:cNvSpPr txBox="1"/>
          <p:nvPr/>
        </p:nvSpPr>
        <p:spPr>
          <a:xfrm>
            <a:off x="94994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Proxima Nova"/>
                <a:ea typeface="Proxima Nova"/>
                <a:cs typeface="Proxima Nova"/>
                <a:sym typeface="Proxima Nova"/>
              </a:rPr>
              <a:t>Real Cases:</a:t>
            </a:r>
            <a:endParaRPr b="1">
              <a:solidFill>
                <a:schemeClr val="lt1"/>
              </a:solidFill>
              <a:latin typeface="Proxima Nova"/>
              <a:ea typeface="Proxima Nova"/>
              <a:cs typeface="Proxima Nova"/>
              <a:sym typeface="Proxima Nova"/>
            </a:endParaRPr>
          </a:p>
        </p:txBody>
      </p:sp>
      <p:sp>
        <p:nvSpPr>
          <p:cNvPr id="236" name="Google Shape;236;p28"/>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237" name="Google Shape;237;p28"/>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238" name="Google Shape;238;p28"/>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pic>
        <p:nvPicPr>
          <p:cNvPr id="239" name="Google Shape;239;p28"/>
          <p:cNvPicPr preferRelativeResize="0"/>
          <p:nvPr/>
        </p:nvPicPr>
        <p:blipFill>
          <a:blip r:embed="rId2">
            <a:alphaModFix/>
          </a:blip>
          <a:stretch>
            <a:fillRect/>
          </a:stretch>
        </p:blipFill>
        <p:spPr>
          <a:xfrm>
            <a:off x="107551" y="44311"/>
            <a:ext cx="573576" cy="70316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2. Trivia">
  <p:cSld name="TITLE_AND_BODY_2">
    <p:bg>
      <p:bgPr>
        <a:solidFill>
          <a:srgbClr val="222222"/>
        </a:solidFill>
        <a:effectLst/>
      </p:bgPr>
    </p:bg>
    <p:spTree>
      <p:nvGrpSpPr>
        <p:cNvPr id="1" name="Shape 240"/>
        <p:cNvGrpSpPr/>
        <p:nvPr/>
      </p:nvGrpSpPr>
      <p:grpSpPr>
        <a:xfrm>
          <a:off x="0" y="0"/>
          <a:ext cx="0" cy="0"/>
          <a:chOff x="0" y="0"/>
          <a:chExt cx="0" cy="0"/>
        </a:xfrm>
      </p:grpSpPr>
      <p:sp>
        <p:nvSpPr>
          <p:cNvPr id="241" name="Google Shape;241;p29"/>
          <p:cNvSpPr txBox="1">
            <a:spLocks noGrp="1"/>
          </p:cNvSpPr>
          <p:nvPr>
            <p:ph type="subTitle" idx="1"/>
          </p:nvPr>
        </p:nvSpPr>
        <p:spPr>
          <a:xfrm>
            <a:off x="7880125" y="401625"/>
            <a:ext cx="9174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b="1">
                <a:solidFill>
                  <a:srgbClr val="FFFFFF"/>
                </a:solidFill>
              </a:defRPr>
            </a:lvl1pPr>
            <a:lvl2pPr lvl="1" rtl="0">
              <a:spcBef>
                <a:spcPts val="1600"/>
              </a:spcBef>
              <a:spcAft>
                <a:spcPts val="0"/>
              </a:spcAft>
              <a:buNone/>
              <a:defRPr sz="1400">
                <a:solidFill>
                  <a:srgbClr val="FFFFFF"/>
                </a:solidFill>
              </a:defRPr>
            </a:lvl2pPr>
            <a:lvl3pPr lvl="2" rtl="0">
              <a:spcBef>
                <a:spcPts val="1600"/>
              </a:spcBef>
              <a:spcAft>
                <a:spcPts val="0"/>
              </a:spcAft>
              <a:buNone/>
              <a:defRPr sz="1400">
                <a:solidFill>
                  <a:srgbClr val="FFFFFF"/>
                </a:solidFill>
              </a:defRPr>
            </a:lvl3pPr>
            <a:lvl4pPr lvl="3" rtl="0">
              <a:spcBef>
                <a:spcPts val="1600"/>
              </a:spcBef>
              <a:spcAft>
                <a:spcPts val="0"/>
              </a:spcAft>
              <a:buNone/>
              <a:defRPr sz="1400">
                <a:solidFill>
                  <a:srgbClr val="FFFFFF"/>
                </a:solidFill>
              </a:defRPr>
            </a:lvl4pPr>
            <a:lvl5pPr lvl="4" rtl="0">
              <a:spcBef>
                <a:spcPts val="1600"/>
              </a:spcBef>
              <a:spcAft>
                <a:spcPts val="0"/>
              </a:spcAft>
              <a:buNone/>
              <a:defRPr sz="1400">
                <a:solidFill>
                  <a:srgbClr val="FFFFFF"/>
                </a:solidFill>
              </a:defRPr>
            </a:lvl5pPr>
            <a:lvl6pPr lvl="5" rtl="0">
              <a:spcBef>
                <a:spcPts val="1600"/>
              </a:spcBef>
              <a:spcAft>
                <a:spcPts val="0"/>
              </a:spcAft>
              <a:buNone/>
              <a:defRPr sz="1400">
                <a:solidFill>
                  <a:srgbClr val="FFFFFF"/>
                </a:solidFill>
              </a:defRPr>
            </a:lvl6pPr>
            <a:lvl7pPr lvl="6" rtl="0">
              <a:spcBef>
                <a:spcPts val="1600"/>
              </a:spcBef>
              <a:spcAft>
                <a:spcPts val="0"/>
              </a:spcAft>
              <a:buNone/>
              <a:defRPr sz="1400">
                <a:solidFill>
                  <a:srgbClr val="FFFFFF"/>
                </a:solidFill>
              </a:defRPr>
            </a:lvl7pPr>
            <a:lvl8pPr lvl="7" rtl="0">
              <a:spcBef>
                <a:spcPts val="1600"/>
              </a:spcBef>
              <a:spcAft>
                <a:spcPts val="0"/>
              </a:spcAft>
              <a:buNone/>
              <a:defRPr sz="1400">
                <a:solidFill>
                  <a:srgbClr val="FFFFFF"/>
                </a:solidFill>
              </a:defRPr>
            </a:lvl8pPr>
            <a:lvl9pPr lvl="8" rtl="0">
              <a:spcBef>
                <a:spcPts val="1600"/>
              </a:spcBef>
              <a:spcAft>
                <a:spcPts val="1600"/>
              </a:spcAft>
              <a:buNone/>
              <a:defRPr sz="1400">
                <a:solidFill>
                  <a:srgbClr val="FFFFFF"/>
                </a:solidFill>
              </a:defRPr>
            </a:lvl9pPr>
          </a:lstStyle>
          <a:p>
            <a:endParaRPr/>
          </a:p>
        </p:txBody>
      </p:sp>
      <p:pic>
        <p:nvPicPr>
          <p:cNvPr id="242" name="Google Shape;242;p29"/>
          <p:cNvPicPr preferRelativeResize="0"/>
          <p:nvPr/>
        </p:nvPicPr>
        <p:blipFill>
          <a:blip r:embed="rId2">
            <a:alphaModFix/>
          </a:blip>
          <a:stretch>
            <a:fillRect/>
          </a:stretch>
        </p:blipFill>
        <p:spPr>
          <a:xfrm>
            <a:off x="7709050" y="457200"/>
            <a:ext cx="207950" cy="197100"/>
          </a:xfrm>
          <a:prstGeom prst="rect">
            <a:avLst/>
          </a:prstGeom>
          <a:noFill/>
          <a:ln>
            <a:noFill/>
          </a:ln>
        </p:spPr>
      </p:pic>
      <p:sp>
        <p:nvSpPr>
          <p:cNvPr id="243" name="Google Shape;243;p29"/>
          <p:cNvSpPr txBox="1">
            <a:spLocks noGrp="1"/>
          </p:cNvSpPr>
          <p:nvPr>
            <p:ph type="title"/>
          </p:nvPr>
        </p:nvSpPr>
        <p:spPr>
          <a:xfrm>
            <a:off x="457200" y="280375"/>
            <a:ext cx="70656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rgbClr val="FFFFFF"/>
                </a:solidFill>
              </a:defRPr>
            </a:lvl1pPr>
            <a:lvl2pPr lvl="1" rtl="0">
              <a:spcBef>
                <a:spcPts val="0"/>
              </a:spcBef>
              <a:spcAft>
                <a:spcPts val="0"/>
              </a:spcAft>
              <a:buNone/>
              <a:defRPr sz="2400">
                <a:solidFill>
                  <a:srgbClr val="FFFFFF"/>
                </a:solidFill>
              </a:defRPr>
            </a:lvl2pPr>
            <a:lvl3pPr lvl="2" rtl="0">
              <a:spcBef>
                <a:spcPts val="0"/>
              </a:spcBef>
              <a:spcAft>
                <a:spcPts val="0"/>
              </a:spcAft>
              <a:buNone/>
              <a:defRPr sz="2400">
                <a:solidFill>
                  <a:srgbClr val="FFFFFF"/>
                </a:solidFill>
              </a:defRPr>
            </a:lvl3pPr>
            <a:lvl4pPr lvl="3" rtl="0">
              <a:spcBef>
                <a:spcPts val="0"/>
              </a:spcBef>
              <a:spcAft>
                <a:spcPts val="0"/>
              </a:spcAft>
              <a:buNone/>
              <a:defRPr sz="2400">
                <a:solidFill>
                  <a:srgbClr val="FFFFFF"/>
                </a:solidFill>
              </a:defRPr>
            </a:lvl4pPr>
            <a:lvl5pPr lvl="4" rtl="0">
              <a:spcBef>
                <a:spcPts val="0"/>
              </a:spcBef>
              <a:spcAft>
                <a:spcPts val="0"/>
              </a:spcAft>
              <a:buNone/>
              <a:defRPr sz="2400">
                <a:solidFill>
                  <a:srgbClr val="FFFFFF"/>
                </a:solidFill>
              </a:defRPr>
            </a:lvl5pPr>
            <a:lvl6pPr lvl="5" rtl="0">
              <a:spcBef>
                <a:spcPts val="0"/>
              </a:spcBef>
              <a:spcAft>
                <a:spcPts val="0"/>
              </a:spcAft>
              <a:buNone/>
              <a:defRPr sz="2400">
                <a:solidFill>
                  <a:srgbClr val="FFFFFF"/>
                </a:solidFill>
              </a:defRPr>
            </a:lvl6pPr>
            <a:lvl7pPr lvl="6" rtl="0">
              <a:spcBef>
                <a:spcPts val="0"/>
              </a:spcBef>
              <a:spcAft>
                <a:spcPts val="0"/>
              </a:spcAft>
              <a:buNone/>
              <a:defRPr sz="2400">
                <a:solidFill>
                  <a:srgbClr val="FFFFFF"/>
                </a:solidFill>
              </a:defRPr>
            </a:lvl7pPr>
            <a:lvl8pPr lvl="7" rtl="0">
              <a:spcBef>
                <a:spcPts val="0"/>
              </a:spcBef>
              <a:spcAft>
                <a:spcPts val="0"/>
              </a:spcAft>
              <a:buNone/>
              <a:defRPr sz="2400">
                <a:solidFill>
                  <a:srgbClr val="FFFFFF"/>
                </a:solidFill>
              </a:defRPr>
            </a:lvl8pPr>
            <a:lvl9pPr lvl="8" rtl="0">
              <a:spcBef>
                <a:spcPts val="0"/>
              </a:spcBef>
              <a:spcAft>
                <a:spcPts val="0"/>
              </a:spcAft>
              <a:buNone/>
              <a:defRPr sz="2400">
                <a:solidFill>
                  <a:srgbClr val="FFFFFF"/>
                </a:solidFill>
              </a:defRPr>
            </a:lvl9pPr>
          </a:lstStyle>
          <a:p>
            <a:endParaRPr/>
          </a:p>
        </p:txBody>
      </p:sp>
      <p:sp>
        <p:nvSpPr>
          <p:cNvPr id="244" name="Google Shape;244;p29"/>
          <p:cNvSpPr/>
          <p:nvPr/>
        </p:nvSpPr>
        <p:spPr>
          <a:xfrm>
            <a:off x="564165" y="223687"/>
            <a:ext cx="302700" cy="56700"/>
          </a:xfrm>
          <a:prstGeom prst="rect">
            <a:avLst/>
          </a:prstGeom>
          <a:solidFill>
            <a:srgbClr val="ED332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245" name="Google Shape;245;p29"/>
          <p:cNvSpPr txBox="1">
            <a:spLocks noGrp="1"/>
          </p:cNvSpPr>
          <p:nvPr>
            <p:ph type="body" idx="2"/>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FFFFFF"/>
              </a:buClr>
              <a:buSzPts val="1800"/>
              <a:buChar char="●"/>
              <a:defRPr>
                <a:solidFill>
                  <a:srgbClr val="FFFFFF"/>
                </a:solidFill>
              </a:defRPr>
            </a:lvl1pPr>
            <a:lvl2pPr marL="914400" lvl="1" indent="-330200" rtl="0">
              <a:spcBef>
                <a:spcPts val="1600"/>
              </a:spcBef>
              <a:spcAft>
                <a:spcPts val="0"/>
              </a:spcAft>
              <a:buClr>
                <a:srgbClr val="FFFFFF"/>
              </a:buClr>
              <a:buSzPts val="1600"/>
              <a:buChar char="○"/>
              <a:defRPr>
                <a:solidFill>
                  <a:srgbClr val="FFFFFF"/>
                </a:solidFill>
              </a:defRPr>
            </a:lvl2pPr>
            <a:lvl3pPr marL="1371600" lvl="2" indent="-317500" rtl="0">
              <a:spcBef>
                <a:spcPts val="1600"/>
              </a:spcBef>
              <a:spcAft>
                <a:spcPts val="0"/>
              </a:spcAft>
              <a:buClr>
                <a:srgbClr val="FFFFFF"/>
              </a:buClr>
              <a:buSzPts val="1400"/>
              <a:buChar char="■"/>
              <a:defRPr>
                <a:solidFill>
                  <a:srgbClr val="FFFFFF"/>
                </a:solidFill>
              </a:defRPr>
            </a:lvl3pPr>
            <a:lvl4pPr marL="1828800" lvl="3" indent="-304800" rtl="0">
              <a:spcBef>
                <a:spcPts val="1600"/>
              </a:spcBef>
              <a:spcAft>
                <a:spcPts val="0"/>
              </a:spcAft>
              <a:buClr>
                <a:srgbClr val="FFFFFF"/>
              </a:buClr>
              <a:buSzPts val="1200"/>
              <a:buChar char="●"/>
              <a:defRPr>
                <a:solidFill>
                  <a:srgbClr val="FFFFFF"/>
                </a:solidFill>
              </a:defRPr>
            </a:lvl4pPr>
            <a:lvl5pPr marL="2286000" lvl="4" indent="-304800" rtl="0">
              <a:spcBef>
                <a:spcPts val="1600"/>
              </a:spcBef>
              <a:spcAft>
                <a:spcPts val="0"/>
              </a:spcAft>
              <a:buClr>
                <a:srgbClr val="FFFFFF"/>
              </a:buClr>
              <a:buSzPts val="1200"/>
              <a:buChar char="○"/>
              <a:defRPr>
                <a:solidFill>
                  <a:srgbClr val="FFFFFF"/>
                </a:solidFill>
              </a:defRPr>
            </a:lvl5pPr>
            <a:lvl6pPr marL="2743200" lvl="5" indent="-304800" rtl="0">
              <a:spcBef>
                <a:spcPts val="1600"/>
              </a:spcBef>
              <a:spcAft>
                <a:spcPts val="0"/>
              </a:spcAft>
              <a:buClr>
                <a:srgbClr val="FFFFFF"/>
              </a:buClr>
              <a:buSzPts val="1200"/>
              <a:buChar char="■"/>
              <a:defRPr>
                <a:solidFill>
                  <a:srgbClr val="FFFFFF"/>
                </a:solidFill>
              </a:defRPr>
            </a:lvl6pPr>
            <a:lvl7pPr marL="3200400" lvl="6" indent="-304800" rtl="0">
              <a:spcBef>
                <a:spcPts val="1600"/>
              </a:spcBef>
              <a:spcAft>
                <a:spcPts val="0"/>
              </a:spcAft>
              <a:buClr>
                <a:srgbClr val="FFFFFF"/>
              </a:buClr>
              <a:buSzPts val="1200"/>
              <a:buChar char="●"/>
              <a:defRPr>
                <a:solidFill>
                  <a:srgbClr val="FFFFFF"/>
                </a:solidFill>
              </a:defRPr>
            </a:lvl7pPr>
            <a:lvl8pPr marL="3657600" lvl="7" indent="-304800" rtl="0">
              <a:spcBef>
                <a:spcPts val="1600"/>
              </a:spcBef>
              <a:spcAft>
                <a:spcPts val="0"/>
              </a:spcAft>
              <a:buClr>
                <a:srgbClr val="FFFFFF"/>
              </a:buClr>
              <a:buSzPts val="1200"/>
              <a:buChar char="○"/>
              <a:defRPr>
                <a:solidFill>
                  <a:srgbClr val="FFFFFF"/>
                </a:solidFill>
              </a:defRPr>
            </a:lvl8pPr>
            <a:lvl9pPr marL="4114800" lvl="8" indent="-304800" rtl="0">
              <a:spcBef>
                <a:spcPts val="1600"/>
              </a:spcBef>
              <a:spcAft>
                <a:spcPts val="1600"/>
              </a:spcAft>
              <a:buClr>
                <a:srgbClr val="FFFFFF"/>
              </a:buClr>
              <a:buSzPts val="1200"/>
              <a:buChar char="■"/>
              <a:defRPr>
                <a:solidFill>
                  <a:srgbClr val="FFFFFF"/>
                </a:solidFill>
              </a:defRPr>
            </a:lvl9pPr>
          </a:lstStyle>
          <a:p>
            <a:endParaRPr/>
          </a:p>
        </p:txBody>
      </p:sp>
      <p:sp>
        <p:nvSpPr>
          <p:cNvPr id="246" name="Google Shape;246;p29"/>
          <p:cNvSpPr txBox="1">
            <a:spLocks noGrp="1"/>
          </p:cNvSpPr>
          <p:nvPr>
            <p:ph type="body" idx="3"/>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1pPr>
            <a:lvl2pPr marL="914400" lvl="1" indent="-28575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2pPr>
            <a:lvl3pPr marL="1371600" lvl="2" indent="-28575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3pPr>
            <a:lvl4pPr marL="1828800" lvl="3" indent="-28575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4pPr>
            <a:lvl5pPr marL="2286000" lvl="4" indent="-28575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5pPr>
            <a:lvl6pPr marL="2743200" lvl="5" indent="-28575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6pPr>
            <a:lvl7pPr marL="3200400" lvl="6" indent="-28575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7pPr>
            <a:lvl8pPr marL="3657600" lvl="7" indent="-28575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8pPr>
            <a:lvl9pPr marL="4114800" lvl="8" indent="-28575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9pPr>
          </a:lstStyle>
          <a:p>
            <a:endParaRPr/>
          </a:p>
        </p:txBody>
      </p:sp>
      <p:sp>
        <p:nvSpPr>
          <p:cNvPr id="247" name="Google Shape;247;p29"/>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3. Section Summary">
  <p:cSld name="TITLE_AND_BODY_2_1">
    <p:bg>
      <p:bgPr>
        <a:solidFill>
          <a:srgbClr val="FFFFFF"/>
        </a:solidFill>
        <a:effectLst/>
      </p:bgPr>
    </p:bg>
    <p:spTree>
      <p:nvGrpSpPr>
        <p:cNvPr id="1" name="Shape 248"/>
        <p:cNvGrpSpPr/>
        <p:nvPr/>
      </p:nvGrpSpPr>
      <p:grpSpPr>
        <a:xfrm>
          <a:off x="0" y="0"/>
          <a:ext cx="0" cy="0"/>
          <a:chOff x="0" y="0"/>
          <a:chExt cx="0" cy="0"/>
        </a:xfrm>
      </p:grpSpPr>
      <p:sp>
        <p:nvSpPr>
          <p:cNvPr id="249" name="Google Shape;249;p30"/>
          <p:cNvSpPr/>
          <p:nvPr/>
        </p:nvSpPr>
        <p:spPr>
          <a:xfrm>
            <a:off x="-24750" y="-37475"/>
            <a:ext cx="9211200" cy="1183200"/>
          </a:xfrm>
          <a:prstGeom prst="rect">
            <a:avLst/>
          </a:prstGeom>
          <a:solidFill>
            <a:srgbClr val="ED33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0"/>
          <p:cNvSpPr/>
          <p:nvPr/>
        </p:nvSpPr>
        <p:spPr>
          <a:xfrm>
            <a:off x="564165" y="510787"/>
            <a:ext cx="302700" cy="56700"/>
          </a:xfrm>
          <a:prstGeom prst="rect">
            <a:avLst/>
          </a:prstGeom>
          <a:solidFill>
            <a:srgbClr val="FFFFF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251" name="Google Shape;251;p30"/>
          <p:cNvSpPr txBox="1">
            <a:spLocks noGrp="1"/>
          </p:cNvSpPr>
          <p:nvPr>
            <p:ph type="title"/>
          </p:nvPr>
        </p:nvSpPr>
        <p:spPr>
          <a:xfrm>
            <a:off x="457200" y="536200"/>
            <a:ext cx="6726000" cy="459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2400"/>
              <a:buNone/>
              <a:defRPr sz="2400" b="1">
                <a:solidFill>
                  <a:schemeClr val="lt1"/>
                </a:solidFill>
              </a:defRPr>
            </a:lvl2pPr>
            <a:lvl3pPr lvl="2" algn="ctr" rtl="0">
              <a:spcBef>
                <a:spcPts val="0"/>
              </a:spcBef>
              <a:spcAft>
                <a:spcPts val="0"/>
              </a:spcAft>
              <a:buClr>
                <a:schemeClr val="lt1"/>
              </a:buClr>
              <a:buSzPts val="2400"/>
              <a:buNone/>
              <a:defRPr sz="2400" b="1">
                <a:solidFill>
                  <a:schemeClr val="lt1"/>
                </a:solidFill>
              </a:defRPr>
            </a:lvl3pPr>
            <a:lvl4pPr lvl="3" algn="ctr" rtl="0">
              <a:spcBef>
                <a:spcPts val="0"/>
              </a:spcBef>
              <a:spcAft>
                <a:spcPts val="0"/>
              </a:spcAft>
              <a:buClr>
                <a:schemeClr val="lt1"/>
              </a:buClr>
              <a:buSzPts val="2400"/>
              <a:buNone/>
              <a:defRPr sz="2400" b="1">
                <a:solidFill>
                  <a:schemeClr val="lt1"/>
                </a:solidFill>
              </a:defRPr>
            </a:lvl4pPr>
            <a:lvl5pPr lvl="4" algn="ctr" rtl="0">
              <a:spcBef>
                <a:spcPts val="0"/>
              </a:spcBef>
              <a:spcAft>
                <a:spcPts val="0"/>
              </a:spcAft>
              <a:buClr>
                <a:schemeClr val="lt1"/>
              </a:buClr>
              <a:buSzPts val="2400"/>
              <a:buNone/>
              <a:defRPr sz="2400" b="1">
                <a:solidFill>
                  <a:schemeClr val="lt1"/>
                </a:solidFill>
              </a:defRPr>
            </a:lvl5pPr>
            <a:lvl6pPr lvl="5" algn="ctr" rtl="0">
              <a:spcBef>
                <a:spcPts val="0"/>
              </a:spcBef>
              <a:spcAft>
                <a:spcPts val="0"/>
              </a:spcAft>
              <a:buClr>
                <a:schemeClr val="lt1"/>
              </a:buClr>
              <a:buSzPts val="2400"/>
              <a:buNone/>
              <a:defRPr sz="2400" b="1">
                <a:solidFill>
                  <a:schemeClr val="lt1"/>
                </a:solidFill>
              </a:defRPr>
            </a:lvl6pPr>
            <a:lvl7pPr lvl="6" algn="ctr" rtl="0">
              <a:spcBef>
                <a:spcPts val="0"/>
              </a:spcBef>
              <a:spcAft>
                <a:spcPts val="0"/>
              </a:spcAft>
              <a:buClr>
                <a:schemeClr val="lt1"/>
              </a:buClr>
              <a:buSzPts val="2400"/>
              <a:buNone/>
              <a:defRPr sz="2400" b="1">
                <a:solidFill>
                  <a:schemeClr val="lt1"/>
                </a:solidFill>
              </a:defRPr>
            </a:lvl7pPr>
            <a:lvl8pPr lvl="7" algn="ctr" rtl="0">
              <a:spcBef>
                <a:spcPts val="0"/>
              </a:spcBef>
              <a:spcAft>
                <a:spcPts val="0"/>
              </a:spcAft>
              <a:buClr>
                <a:schemeClr val="lt1"/>
              </a:buClr>
              <a:buSzPts val="2400"/>
              <a:buNone/>
              <a:defRPr sz="2400" b="1">
                <a:solidFill>
                  <a:schemeClr val="lt1"/>
                </a:solidFill>
              </a:defRPr>
            </a:lvl8pPr>
            <a:lvl9pPr lvl="8" algn="ctr" rtl="0">
              <a:spcBef>
                <a:spcPts val="0"/>
              </a:spcBef>
              <a:spcAft>
                <a:spcPts val="0"/>
              </a:spcAft>
              <a:buClr>
                <a:schemeClr val="lt1"/>
              </a:buClr>
              <a:buSzPts val="2400"/>
              <a:buNone/>
              <a:defRPr sz="2400" b="1">
                <a:solidFill>
                  <a:schemeClr val="lt1"/>
                </a:solidFill>
              </a:defRPr>
            </a:lvl9pPr>
          </a:lstStyle>
          <a:p>
            <a:endParaRPr/>
          </a:p>
        </p:txBody>
      </p:sp>
      <p:sp>
        <p:nvSpPr>
          <p:cNvPr id="252" name="Google Shape;252;p30"/>
          <p:cNvSpPr txBox="1">
            <a:spLocks noGrp="1"/>
          </p:cNvSpPr>
          <p:nvPr>
            <p:ph type="subTitle" idx="1"/>
          </p:nvPr>
        </p:nvSpPr>
        <p:spPr>
          <a:xfrm>
            <a:off x="457200" y="52718"/>
            <a:ext cx="7457700" cy="411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a:endParaRPr/>
          </a:p>
        </p:txBody>
      </p:sp>
      <p:sp>
        <p:nvSpPr>
          <p:cNvPr id="253" name="Google Shape;253;p30"/>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254" name="Google Shape;254;p30"/>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4. Split-info ">
  <p:cSld name="CUSTOM_12">
    <p:spTree>
      <p:nvGrpSpPr>
        <p:cNvPr id="1" name="Shape 255"/>
        <p:cNvGrpSpPr/>
        <p:nvPr/>
      </p:nvGrpSpPr>
      <p:grpSpPr>
        <a:xfrm>
          <a:off x="0" y="0"/>
          <a:ext cx="0" cy="0"/>
          <a:chOff x="0" y="0"/>
          <a:chExt cx="0" cy="0"/>
        </a:xfrm>
      </p:grpSpPr>
      <p:sp>
        <p:nvSpPr>
          <p:cNvPr id="256" name="Google Shape;256;p31"/>
          <p:cNvSpPr/>
          <p:nvPr/>
        </p:nvSpPr>
        <p:spPr>
          <a:xfrm>
            <a:off x="50" y="0"/>
            <a:ext cx="45720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solidFill>
                <a:schemeClr val="dk1"/>
              </a:solidFill>
            </a:endParaRPr>
          </a:p>
        </p:txBody>
      </p:sp>
      <p:sp>
        <p:nvSpPr>
          <p:cNvPr id="257" name="Google Shape;257;p31"/>
          <p:cNvSpPr txBox="1"/>
          <p:nvPr/>
        </p:nvSpPr>
        <p:spPr>
          <a:xfrm>
            <a:off x="320275" y="257550"/>
            <a:ext cx="42519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b="1">
              <a:solidFill>
                <a:srgbClr val="000000"/>
              </a:solidFill>
              <a:latin typeface="Proxima Nova"/>
              <a:ea typeface="Proxima Nova"/>
              <a:cs typeface="Proxima Nova"/>
              <a:sym typeface="Proxima Nova"/>
            </a:endParaRPr>
          </a:p>
        </p:txBody>
      </p:sp>
      <p:sp>
        <p:nvSpPr>
          <p:cNvPr id="258" name="Google Shape;258;p31"/>
          <p:cNvSpPr txBox="1">
            <a:spLocks noGrp="1"/>
          </p:cNvSpPr>
          <p:nvPr>
            <p:ph type="title"/>
          </p:nvPr>
        </p:nvSpPr>
        <p:spPr>
          <a:xfrm>
            <a:off x="457210" y="257255"/>
            <a:ext cx="33939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defRPr>
            </a:lvl1pPr>
            <a:lvl2pPr lvl="1" rtl="0">
              <a:spcBef>
                <a:spcPts val="0"/>
              </a:spcBef>
              <a:spcAft>
                <a:spcPts val="0"/>
              </a:spcAft>
              <a:buNone/>
              <a:defRPr sz="2400">
                <a:solidFill>
                  <a:schemeClr val="lt1"/>
                </a:solidFill>
              </a:defRPr>
            </a:lvl2pPr>
            <a:lvl3pPr lvl="2" rtl="0">
              <a:spcBef>
                <a:spcPts val="0"/>
              </a:spcBef>
              <a:spcAft>
                <a:spcPts val="0"/>
              </a:spcAft>
              <a:buNone/>
              <a:defRPr sz="2400">
                <a:solidFill>
                  <a:schemeClr val="lt1"/>
                </a:solidFill>
              </a:defRPr>
            </a:lvl3pPr>
            <a:lvl4pPr lvl="3" rtl="0">
              <a:spcBef>
                <a:spcPts val="0"/>
              </a:spcBef>
              <a:spcAft>
                <a:spcPts val="0"/>
              </a:spcAft>
              <a:buNone/>
              <a:defRPr sz="2400">
                <a:solidFill>
                  <a:schemeClr val="lt1"/>
                </a:solidFill>
              </a:defRPr>
            </a:lvl4pPr>
            <a:lvl5pPr lvl="4" rtl="0">
              <a:spcBef>
                <a:spcPts val="0"/>
              </a:spcBef>
              <a:spcAft>
                <a:spcPts val="0"/>
              </a:spcAft>
              <a:buNone/>
              <a:defRPr sz="2400">
                <a:solidFill>
                  <a:schemeClr val="lt1"/>
                </a:solidFill>
              </a:defRPr>
            </a:lvl5pPr>
            <a:lvl6pPr lvl="5" rtl="0">
              <a:spcBef>
                <a:spcPts val="0"/>
              </a:spcBef>
              <a:spcAft>
                <a:spcPts val="0"/>
              </a:spcAft>
              <a:buNone/>
              <a:defRPr sz="2400">
                <a:solidFill>
                  <a:schemeClr val="lt1"/>
                </a:solidFill>
              </a:defRPr>
            </a:lvl6pPr>
            <a:lvl7pPr lvl="6" rtl="0">
              <a:spcBef>
                <a:spcPts val="0"/>
              </a:spcBef>
              <a:spcAft>
                <a:spcPts val="0"/>
              </a:spcAft>
              <a:buNone/>
              <a:defRPr sz="2400">
                <a:solidFill>
                  <a:schemeClr val="lt1"/>
                </a:solidFill>
              </a:defRPr>
            </a:lvl7pPr>
            <a:lvl8pPr lvl="7" rtl="0">
              <a:spcBef>
                <a:spcPts val="0"/>
              </a:spcBef>
              <a:spcAft>
                <a:spcPts val="0"/>
              </a:spcAft>
              <a:buNone/>
              <a:defRPr sz="2400">
                <a:solidFill>
                  <a:schemeClr val="lt1"/>
                </a:solidFill>
              </a:defRPr>
            </a:lvl8pPr>
            <a:lvl9pPr lvl="8" rtl="0">
              <a:spcBef>
                <a:spcPts val="0"/>
              </a:spcBef>
              <a:spcAft>
                <a:spcPts val="0"/>
              </a:spcAft>
              <a:buNone/>
              <a:defRPr sz="2400">
                <a:solidFill>
                  <a:schemeClr val="lt1"/>
                </a:solidFill>
              </a:defRPr>
            </a:lvl9pPr>
          </a:lstStyle>
          <a:p>
            <a:endParaRPr/>
          </a:p>
        </p:txBody>
      </p:sp>
      <p:sp>
        <p:nvSpPr>
          <p:cNvPr id="259" name="Google Shape;259;p31"/>
          <p:cNvSpPr txBox="1">
            <a:spLocks noGrp="1"/>
          </p:cNvSpPr>
          <p:nvPr>
            <p:ph type="title" idx="2"/>
          </p:nvPr>
        </p:nvSpPr>
        <p:spPr>
          <a:xfrm>
            <a:off x="4847170" y="257255"/>
            <a:ext cx="33939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260" name="Google Shape;260;p31"/>
          <p:cNvSpPr txBox="1">
            <a:spLocks noGrp="1"/>
          </p:cNvSpPr>
          <p:nvPr>
            <p:ph type="subTitle" idx="1"/>
          </p:nvPr>
        </p:nvSpPr>
        <p:spPr>
          <a:xfrm>
            <a:off x="457200" y="1248100"/>
            <a:ext cx="3975000" cy="31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b="1">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a:endParaRPr/>
          </a:p>
        </p:txBody>
      </p:sp>
      <p:sp>
        <p:nvSpPr>
          <p:cNvPr id="261" name="Google Shape;261;p31"/>
          <p:cNvSpPr txBox="1">
            <a:spLocks noGrp="1"/>
          </p:cNvSpPr>
          <p:nvPr>
            <p:ph type="body" idx="3"/>
          </p:nvPr>
        </p:nvSpPr>
        <p:spPr>
          <a:xfrm>
            <a:off x="458325" y="1811065"/>
            <a:ext cx="3171600" cy="28083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30200" rtl="0">
              <a:spcBef>
                <a:spcPts val="1600"/>
              </a:spcBef>
              <a:spcAft>
                <a:spcPts val="0"/>
              </a:spcAft>
              <a:buClr>
                <a:schemeClr val="lt1"/>
              </a:buClr>
              <a:buSzPts val="16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04800" rtl="0">
              <a:spcBef>
                <a:spcPts val="1600"/>
              </a:spcBef>
              <a:spcAft>
                <a:spcPts val="0"/>
              </a:spcAft>
              <a:buClr>
                <a:schemeClr val="lt1"/>
              </a:buClr>
              <a:buSzPts val="1200"/>
              <a:buChar char="●"/>
              <a:defRPr>
                <a:solidFill>
                  <a:schemeClr val="lt1"/>
                </a:solidFill>
              </a:defRPr>
            </a:lvl4pPr>
            <a:lvl5pPr marL="2286000" lvl="4" indent="-304800" rtl="0">
              <a:spcBef>
                <a:spcPts val="1600"/>
              </a:spcBef>
              <a:spcAft>
                <a:spcPts val="0"/>
              </a:spcAft>
              <a:buClr>
                <a:schemeClr val="lt1"/>
              </a:buClr>
              <a:buSzPts val="1200"/>
              <a:buChar char="○"/>
              <a:defRPr>
                <a:solidFill>
                  <a:schemeClr val="lt1"/>
                </a:solidFill>
              </a:defRPr>
            </a:lvl5pPr>
            <a:lvl6pPr marL="2743200" lvl="5" indent="-304800" rtl="0">
              <a:spcBef>
                <a:spcPts val="1600"/>
              </a:spcBef>
              <a:spcAft>
                <a:spcPts val="0"/>
              </a:spcAft>
              <a:buClr>
                <a:schemeClr val="lt1"/>
              </a:buClr>
              <a:buSzPts val="1200"/>
              <a:buChar char="■"/>
              <a:defRPr>
                <a:solidFill>
                  <a:schemeClr val="lt1"/>
                </a:solidFill>
              </a:defRPr>
            </a:lvl6pPr>
            <a:lvl7pPr marL="3200400" lvl="6" indent="-304800" rtl="0">
              <a:spcBef>
                <a:spcPts val="1600"/>
              </a:spcBef>
              <a:spcAft>
                <a:spcPts val="0"/>
              </a:spcAft>
              <a:buClr>
                <a:schemeClr val="lt1"/>
              </a:buClr>
              <a:buSzPts val="1200"/>
              <a:buChar char="●"/>
              <a:defRPr>
                <a:solidFill>
                  <a:schemeClr val="lt1"/>
                </a:solidFill>
              </a:defRPr>
            </a:lvl7pPr>
            <a:lvl8pPr marL="3657600" lvl="7" indent="-304800" rtl="0">
              <a:spcBef>
                <a:spcPts val="1600"/>
              </a:spcBef>
              <a:spcAft>
                <a:spcPts val="0"/>
              </a:spcAft>
              <a:buClr>
                <a:schemeClr val="lt1"/>
              </a:buClr>
              <a:buSzPts val="1200"/>
              <a:buChar char="○"/>
              <a:defRPr>
                <a:solidFill>
                  <a:schemeClr val="lt1"/>
                </a:solidFill>
              </a:defRPr>
            </a:lvl8pPr>
            <a:lvl9pPr marL="4114800" lvl="8" indent="-304800" rtl="0">
              <a:spcBef>
                <a:spcPts val="1600"/>
              </a:spcBef>
              <a:spcAft>
                <a:spcPts val="1600"/>
              </a:spcAft>
              <a:buClr>
                <a:schemeClr val="lt1"/>
              </a:buClr>
              <a:buSzPts val="1200"/>
              <a:buChar char="■"/>
              <a:defRPr>
                <a:solidFill>
                  <a:schemeClr val="lt1"/>
                </a:solidFill>
              </a:defRPr>
            </a:lvl9pPr>
          </a:lstStyle>
          <a:p>
            <a:endParaRPr/>
          </a:p>
        </p:txBody>
      </p:sp>
      <p:sp>
        <p:nvSpPr>
          <p:cNvPr id="262" name="Google Shape;262;p31"/>
          <p:cNvSpPr txBox="1">
            <a:spLocks noGrp="1"/>
          </p:cNvSpPr>
          <p:nvPr>
            <p:ph type="subTitle" idx="4"/>
          </p:nvPr>
        </p:nvSpPr>
        <p:spPr>
          <a:xfrm>
            <a:off x="4864075" y="1248100"/>
            <a:ext cx="4017300" cy="31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b="1"/>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63" name="Google Shape;263;p31"/>
          <p:cNvSpPr txBox="1">
            <a:spLocks noGrp="1"/>
          </p:cNvSpPr>
          <p:nvPr>
            <p:ph type="body" idx="5"/>
          </p:nvPr>
        </p:nvSpPr>
        <p:spPr>
          <a:xfrm>
            <a:off x="4847175" y="1811065"/>
            <a:ext cx="3171600" cy="28083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264" name="Google Shape;264;p31"/>
          <p:cNvSpPr txBox="1">
            <a:spLocks noGrp="1"/>
          </p:cNvSpPr>
          <p:nvPr>
            <p:ph type="body" idx="6"/>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265" name="Google Shape;265;p31"/>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Divider Slide">
  <p:cSld name="Thank You Slide_1_1">
    <p:spTree>
      <p:nvGrpSpPr>
        <p:cNvPr id="1" name="Shape 51"/>
        <p:cNvGrpSpPr/>
        <p:nvPr/>
      </p:nvGrpSpPr>
      <p:grpSpPr>
        <a:xfrm>
          <a:off x="0" y="0"/>
          <a:ext cx="0" cy="0"/>
          <a:chOff x="0" y="0"/>
          <a:chExt cx="0" cy="0"/>
        </a:xfrm>
      </p:grpSpPr>
      <p:sp>
        <p:nvSpPr>
          <p:cNvPr id="52" name="Google Shape;52;p5"/>
          <p:cNvSpPr/>
          <p:nvPr/>
        </p:nvSpPr>
        <p:spPr>
          <a:xfrm>
            <a:off x="416100" y="349375"/>
            <a:ext cx="8272800" cy="130800"/>
          </a:xfrm>
          <a:prstGeom prst="rect">
            <a:avLst/>
          </a:pr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5"/>
          <p:cNvSpPr/>
          <p:nvPr/>
        </p:nvSpPr>
        <p:spPr>
          <a:xfrm>
            <a:off x="272500" y="4709350"/>
            <a:ext cx="8407500" cy="41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800"/>
              <a:buFont typeface="Oswald"/>
              <a:buNone/>
            </a:pPr>
            <a:r>
              <a:rPr lang="en" sz="800" b="1" i="0" u="none" strike="noStrike" cap="none">
                <a:solidFill>
                  <a:srgbClr val="FFFFFF"/>
                </a:solidFill>
                <a:latin typeface="Oswald"/>
                <a:ea typeface="Oswald"/>
                <a:cs typeface="Oswald"/>
                <a:sym typeface="Oswald"/>
              </a:rPr>
              <a:t>WELCOME TO GA</a:t>
            </a:r>
            <a:endParaRPr sz="500"/>
          </a:p>
          <a:p>
            <a:pPr marL="0" marR="0" lvl="0" indent="0" algn="l" rtl="0">
              <a:lnSpc>
                <a:spcPct val="100000"/>
              </a:lnSpc>
              <a:spcBef>
                <a:spcPts val="0"/>
              </a:spcBef>
              <a:spcAft>
                <a:spcPts val="0"/>
              </a:spcAft>
              <a:buClr>
                <a:srgbClr val="FFFFFF"/>
              </a:buClr>
              <a:buSzPts val="800"/>
              <a:buFont typeface="Oswald"/>
              <a:buNone/>
            </a:pPr>
            <a:r>
              <a:rPr lang="en" sz="800" b="1" i="0" u="none" strike="noStrike" cap="none">
                <a:solidFill>
                  <a:srgbClr val="FFFFFF"/>
                </a:solidFill>
                <a:latin typeface="Oswald"/>
                <a:ea typeface="Oswald"/>
                <a:cs typeface="Oswald"/>
                <a:sym typeface="Oswald"/>
              </a:rPr>
              <a:t>GENERAL ASSEMBLY</a:t>
            </a:r>
            <a:endParaRPr sz="500"/>
          </a:p>
        </p:txBody>
      </p:sp>
      <p:cxnSp>
        <p:nvCxnSpPr>
          <p:cNvPr id="54" name="Google Shape;54;p5"/>
          <p:cNvCxnSpPr/>
          <p:nvPr/>
        </p:nvCxnSpPr>
        <p:spPr>
          <a:xfrm>
            <a:off x="368200" y="4736806"/>
            <a:ext cx="8311800" cy="0"/>
          </a:xfrm>
          <a:prstGeom prst="straightConnector1">
            <a:avLst/>
          </a:prstGeom>
          <a:noFill/>
          <a:ln w="25400" cap="flat" cmpd="sng">
            <a:solidFill>
              <a:srgbClr val="FFFFFF"/>
            </a:solidFill>
            <a:prstDash val="solid"/>
            <a:round/>
            <a:headEnd type="none" w="sm" len="sm"/>
            <a:tailEnd type="none" w="sm" len="sm"/>
          </a:ln>
        </p:spPr>
      </p:cxnSp>
      <p:pic>
        <p:nvPicPr>
          <p:cNvPr id="55" name="Google Shape;55;p5"/>
          <p:cNvPicPr preferRelativeResize="0"/>
          <p:nvPr/>
        </p:nvPicPr>
        <p:blipFill rotWithShape="1">
          <a:blip r:embed="rId2">
            <a:alphaModFix/>
          </a:blip>
          <a:srcRect/>
          <a:stretch/>
        </p:blipFill>
        <p:spPr>
          <a:xfrm>
            <a:off x="8469250" y="4793524"/>
            <a:ext cx="210750" cy="210750"/>
          </a:xfrm>
          <a:prstGeom prst="rect">
            <a:avLst/>
          </a:prstGeom>
          <a:noFill/>
          <a:ln>
            <a:noFill/>
          </a:ln>
        </p:spPr>
      </p:pic>
      <p:sp>
        <p:nvSpPr>
          <p:cNvPr id="56" name="Google Shape;56;p5"/>
          <p:cNvSpPr/>
          <p:nvPr/>
        </p:nvSpPr>
        <p:spPr>
          <a:xfrm>
            <a:off x="-54800" y="-29400"/>
            <a:ext cx="9252600" cy="5204700"/>
          </a:xfrm>
          <a:prstGeom prst="rect">
            <a:avLst/>
          </a:prstGeom>
          <a:solidFill>
            <a:schemeClr val="lt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5"/>
          <p:cNvSpPr txBox="1">
            <a:spLocks noGrp="1"/>
          </p:cNvSpPr>
          <p:nvPr>
            <p:ph type="title"/>
          </p:nvPr>
        </p:nvSpPr>
        <p:spPr>
          <a:xfrm>
            <a:off x="457200" y="1777050"/>
            <a:ext cx="7551900" cy="1589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sz="4000">
                <a:solidFill>
                  <a:schemeClr val="lt1"/>
                </a:solidFill>
              </a:defRPr>
            </a:lvl2pPr>
            <a:lvl3pPr lvl="2" rtl="0">
              <a:spcBef>
                <a:spcPts val="0"/>
              </a:spcBef>
              <a:spcAft>
                <a:spcPts val="0"/>
              </a:spcAft>
              <a:buNone/>
              <a:defRPr sz="4000">
                <a:solidFill>
                  <a:schemeClr val="lt1"/>
                </a:solidFill>
              </a:defRPr>
            </a:lvl3pPr>
            <a:lvl4pPr lvl="3" rtl="0">
              <a:spcBef>
                <a:spcPts val="0"/>
              </a:spcBef>
              <a:spcAft>
                <a:spcPts val="0"/>
              </a:spcAft>
              <a:buNone/>
              <a:defRPr sz="4000">
                <a:solidFill>
                  <a:schemeClr val="lt1"/>
                </a:solidFill>
              </a:defRPr>
            </a:lvl4pPr>
            <a:lvl5pPr lvl="4" rtl="0">
              <a:spcBef>
                <a:spcPts val="0"/>
              </a:spcBef>
              <a:spcAft>
                <a:spcPts val="0"/>
              </a:spcAft>
              <a:buNone/>
              <a:defRPr sz="4000">
                <a:solidFill>
                  <a:schemeClr val="lt1"/>
                </a:solidFill>
              </a:defRPr>
            </a:lvl5pPr>
            <a:lvl6pPr lvl="5" rtl="0">
              <a:spcBef>
                <a:spcPts val="0"/>
              </a:spcBef>
              <a:spcAft>
                <a:spcPts val="0"/>
              </a:spcAft>
              <a:buNone/>
              <a:defRPr sz="4000">
                <a:solidFill>
                  <a:schemeClr val="lt1"/>
                </a:solidFill>
              </a:defRPr>
            </a:lvl6pPr>
            <a:lvl7pPr lvl="6" rtl="0">
              <a:spcBef>
                <a:spcPts val="0"/>
              </a:spcBef>
              <a:spcAft>
                <a:spcPts val="0"/>
              </a:spcAft>
              <a:buNone/>
              <a:defRPr sz="4000">
                <a:solidFill>
                  <a:schemeClr val="lt1"/>
                </a:solidFill>
              </a:defRPr>
            </a:lvl7pPr>
            <a:lvl8pPr lvl="7" rtl="0">
              <a:spcBef>
                <a:spcPts val="0"/>
              </a:spcBef>
              <a:spcAft>
                <a:spcPts val="0"/>
              </a:spcAft>
              <a:buNone/>
              <a:defRPr sz="4000">
                <a:solidFill>
                  <a:schemeClr val="lt1"/>
                </a:solidFill>
              </a:defRPr>
            </a:lvl8pPr>
            <a:lvl9pPr lvl="8" rtl="0">
              <a:spcBef>
                <a:spcPts val="0"/>
              </a:spcBef>
              <a:spcAft>
                <a:spcPts val="0"/>
              </a:spcAft>
              <a:buNone/>
              <a:defRPr sz="4000">
                <a:solidFill>
                  <a:schemeClr val="lt1"/>
                </a:solidFill>
              </a:defRPr>
            </a:lvl9pPr>
          </a:lstStyle>
          <a:p>
            <a:endParaRPr/>
          </a:p>
        </p:txBody>
      </p:sp>
      <p:sp>
        <p:nvSpPr>
          <p:cNvPr id="58" name="Google Shape;58;p5"/>
          <p:cNvSpPr txBox="1">
            <a:spLocks noGrp="1"/>
          </p:cNvSpPr>
          <p:nvPr>
            <p:ph type="subTitle" idx="1"/>
          </p:nvPr>
        </p:nvSpPr>
        <p:spPr>
          <a:xfrm>
            <a:off x="502325" y="1221643"/>
            <a:ext cx="7457700" cy="411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a:endParaRPr/>
          </a:p>
        </p:txBody>
      </p:sp>
      <p:sp>
        <p:nvSpPr>
          <p:cNvPr id="59" name="Google Shape;59;p5"/>
          <p:cNvSpPr/>
          <p:nvPr/>
        </p:nvSpPr>
        <p:spPr>
          <a:xfrm>
            <a:off x="597150" y="1694545"/>
            <a:ext cx="440100" cy="82500"/>
          </a:xfrm>
          <a:prstGeom prst="rect">
            <a:avLst/>
          </a:prstGeom>
          <a:solidFill>
            <a:srgbClr val="FFFFF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pic>
        <p:nvPicPr>
          <p:cNvPr id="60" name="Google Shape;60;p5"/>
          <p:cNvPicPr preferRelativeResize="0"/>
          <p:nvPr/>
        </p:nvPicPr>
        <p:blipFill>
          <a:blip r:embed="rId3">
            <a:alphaModFix/>
          </a:blip>
          <a:stretch>
            <a:fillRect/>
          </a:stretch>
        </p:blipFill>
        <p:spPr>
          <a:xfrm>
            <a:off x="8238375" y="4569125"/>
            <a:ext cx="580801" cy="580801"/>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5. Break/Lunch Time">
  <p:cSld name="CUSTOM_6_1_1_1_3">
    <p:spTree>
      <p:nvGrpSpPr>
        <p:cNvPr id="1" name="Shape 266"/>
        <p:cNvGrpSpPr/>
        <p:nvPr/>
      </p:nvGrpSpPr>
      <p:grpSpPr>
        <a:xfrm>
          <a:off x="0" y="0"/>
          <a:ext cx="0" cy="0"/>
          <a:chOff x="0" y="0"/>
          <a:chExt cx="0" cy="0"/>
        </a:xfrm>
      </p:grpSpPr>
      <p:sp>
        <p:nvSpPr>
          <p:cNvPr id="267" name="Google Shape;267;p32"/>
          <p:cNvSpPr/>
          <p:nvPr/>
        </p:nvSpPr>
        <p:spPr>
          <a:xfrm>
            <a:off x="4986225" y="125"/>
            <a:ext cx="41574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2"/>
          <p:cNvSpPr txBox="1">
            <a:spLocks noGrp="1"/>
          </p:cNvSpPr>
          <p:nvPr>
            <p:ph type="title"/>
          </p:nvPr>
        </p:nvSpPr>
        <p:spPr>
          <a:xfrm>
            <a:off x="457200" y="1983900"/>
            <a:ext cx="2790600" cy="1175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a:endParaRPr/>
          </a:p>
        </p:txBody>
      </p:sp>
      <p:sp>
        <p:nvSpPr>
          <p:cNvPr id="269" name="Google Shape;269;p32"/>
          <p:cNvSpPr txBox="1">
            <a:spLocks noGrp="1"/>
          </p:cNvSpPr>
          <p:nvPr>
            <p:ph type="body" idx="1"/>
          </p:nvPr>
        </p:nvSpPr>
        <p:spPr>
          <a:xfrm>
            <a:off x="4572000" y="4712925"/>
            <a:ext cx="3691800" cy="393600"/>
          </a:xfrm>
          <a:prstGeom prst="rect">
            <a:avLst/>
          </a:prstGeom>
        </p:spPr>
        <p:txBody>
          <a:bodyPr spcFirstLastPara="1" wrap="square" lIns="91425" tIns="91425" rIns="91425" bIns="91425" anchor="t" anchorCtr="0">
            <a:noAutofit/>
          </a:bodyPr>
          <a:lstStyle>
            <a:lvl1pPr marL="457200" lvl="0" indent="-285750" algn="r" rtl="0">
              <a:lnSpc>
                <a:spcPct val="100000"/>
              </a:lnSpc>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algn="r" rtl="0">
              <a:lnSpc>
                <a:spcPct val="100000"/>
              </a:lnSpc>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algn="r" rtl="0">
              <a:lnSpc>
                <a:spcPct val="100000"/>
              </a:lnSpc>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algn="r" rtl="0">
              <a:lnSpc>
                <a:spcPct val="100000"/>
              </a:lnSpc>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algn="r" rtl="0">
              <a:lnSpc>
                <a:spcPct val="100000"/>
              </a:lnSpc>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algn="r" rtl="0">
              <a:lnSpc>
                <a:spcPct val="100000"/>
              </a:lnSpc>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algn="r" rtl="0">
              <a:lnSpc>
                <a:spcPct val="100000"/>
              </a:lnSpc>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algn="r" rtl="0">
              <a:lnSpc>
                <a:spcPct val="100000"/>
              </a:lnSpc>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algn="r" rtl="0">
              <a:lnSpc>
                <a:spcPct val="100000"/>
              </a:lnSpc>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270" name="Google Shape;270;p32"/>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pic>
        <p:nvPicPr>
          <p:cNvPr id="271" name="Google Shape;271;p32"/>
          <p:cNvPicPr preferRelativeResize="0"/>
          <p:nvPr/>
        </p:nvPicPr>
        <p:blipFill>
          <a:blip r:embed="rId2">
            <a:alphaModFix/>
          </a:blip>
          <a:stretch>
            <a:fillRect/>
          </a:stretch>
        </p:blipFill>
        <p:spPr>
          <a:xfrm>
            <a:off x="8238375" y="4569125"/>
            <a:ext cx="580801" cy="580801"/>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plit-info ">
  <p:cSld name="CUSTOM_12_1">
    <p:spTree>
      <p:nvGrpSpPr>
        <p:cNvPr id="1" name="Shape 272"/>
        <p:cNvGrpSpPr/>
        <p:nvPr/>
      </p:nvGrpSpPr>
      <p:grpSpPr>
        <a:xfrm>
          <a:off x="0" y="0"/>
          <a:ext cx="0" cy="0"/>
          <a:chOff x="0" y="0"/>
          <a:chExt cx="0" cy="0"/>
        </a:xfrm>
      </p:grpSpPr>
      <p:sp>
        <p:nvSpPr>
          <p:cNvPr id="273" name="Google Shape;273;p33"/>
          <p:cNvSpPr/>
          <p:nvPr/>
        </p:nvSpPr>
        <p:spPr>
          <a:xfrm>
            <a:off x="5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solidFill>
                <a:schemeClr val="dk1"/>
              </a:solidFill>
            </a:endParaRPr>
          </a:p>
        </p:txBody>
      </p:sp>
      <p:sp>
        <p:nvSpPr>
          <p:cNvPr id="274" name="Google Shape;274;p33"/>
          <p:cNvSpPr txBox="1"/>
          <p:nvPr/>
        </p:nvSpPr>
        <p:spPr>
          <a:xfrm>
            <a:off x="320275" y="257550"/>
            <a:ext cx="42519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b="1">
              <a:solidFill>
                <a:srgbClr val="000000"/>
              </a:solidFill>
              <a:latin typeface="Proxima Nova"/>
              <a:ea typeface="Proxima Nova"/>
              <a:cs typeface="Proxima Nova"/>
              <a:sym typeface="Proxima Nova"/>
            </a:endParaRPr>
          </a:p>
        </p:txBody>
      </p:sp>
      <p:sp>
        <p:nvSpPr>
          <p:cNvPr id="275" name="Google Shape;275;p33"/>
          <p:cNvSpPr txBox="1">
            <a:spLocks noGrp="1"/>
          </p:cNvSpPr>
          <p:nvPr>
            <p:ph type="title"/>
          </p:nvPr>
        </p:nvSpPr>
        <p:spPr>
          <a:xfrm>
            <a:off x="457210" y="257255"/>
            <a:ext cx="33939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a:endParaRPr/>
          </a:p>
        </p:txBody>
      </p:sp>
      <p:sp>
        <p:nvSpPr>
          <p:cNvPr id="276" name="Google Shape;276;p33"/>
          <p:cNvSpPr txBox="1">
            <a:spLocks noGrp="1"/>
          </p:cNvSpPr>
          <p:nvPr>
            <p:ph type="title" idx="2"/>
          </p:nvPr>
        </p:nvSpPr>
        <p:spPr>
          <a:xfrm>
            <a:off x="4847170" y="257255"/>
            <a:ext cx="33939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 name="Google Shape;277;p33"/>
          <p:cNvSpPr txBox="1">
            <a:spLocks noGrp="1"/>
          </p:cNvSpPr>
          <p:nvPr>
            <p:ph type="subTitle" idx="1"/>
          </p:nvPr>
        </p:nvSpPr>
        <p:spPr>
          <a:xfrm>
            <a:off x="457200" y="1248100"/>
            <a:ext cx="3975000" cy="31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b="1">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a:endParaRPr/>
          </a:p>
        </p:txBody>
      </p:sp>
      <p:sp>
        <p:nvSpPr>
          <p:cNvPr id="278" name="Google Shape;278;p33"/>
          <p:cNvSpPr txBox="1">
            <a:spLocks noGrp="1"/>
          </p:cNvSpPr>
          <p:nvPr>
            <p:ph type="body" idx="3"/>
          </p:nvPr>
        </p:nvSpPr>
        <p:spPr>
          <a:xfrm>
            <a:off x="458325" y="1811065"/>
            <a:ext cx="3171600" cy="28083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30200" rtl="0">
              <a:spcBef>
                <a:spcPts val="1600"/>
              </a:spcBef>
              <a:spcAft>
                <a:spcPts val="0"/>
              </a:spcAft>
              <a:buClr>
                <a:schemeClr val="lt1"/>
              </a:buClr>
              <a:buSzPts val="16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04800" rtl="0">
              <a:spcBef>
                <a:spcPts val="1600"/>
              </a:spcBef>
              <a:spcAft>
                <a:spcPts val="0"/>
              </a:spcAft>
              <a:buClr>
                <a:schemeClr val="lt1"/>
              </a:buClr>
              <a:buSzPts val="1200"/>
              <a:buChar char="●"/>
              <a:defRPr>
                <a:solidFill>
                  <a:schemeClr val="lt1"/>
                </a:solidFill>
              </a:defRPr>
            </a:lvl4pPr>
            <a:lvl5pPr marL="2286000" lvl="4" indent="-304800" rtl="0">
              <a:spcBef>
                <a:spcPts val="1600"/>
              </a:spcBef>
              <a:spcAft>
                <a:spcPts val="0"/>
              </a:spcAft>
              <a:buClr>
                <a:schemeClr val="lt1"/>
              </a:buClr>
              <a:buSzPts val="1200"/>
              <a:buChar char="○"/>
              <a:defRPr>
                <a:solidFill>
                  <a:schemeClr val="lt1"/>
                </a:solidFill>
              </a:defRPr>
            </a:lvl5pPr>
            <a:lvl6pPr marL="2743200" lvl="5" indent="-304800" rtl="0">
              <a:spcBef>
                <a:spcPts val="1600"/>
              </a:spcBef>
              <a:spcAft>
                <a:spcPts val="0"/>
              </a:spcAft>
              <a:buClr>
                <a:schemeClr val="lt1"/>
              </a:buClr>
              <a:buSzPts val="1200"/>
              <a:buChar char="■"/>
              <a:defRPr>
                <a:solidFill>
                  <a:schemeClr val="lt1"/>
                </a:solidFill>
              </a:defRPr>
            </a:lvl6pPr>
            <a:lvl7pPr marL="3200400" lvl="6" indent="-304800" rtl="0">
              <a:spcBef>
                <a:spcPts val="1600"/>
              </a:spcBef>
              <a:spcAft>
                <a:spcPts val="0"/>
              </a:spcAft>
              <a:buClr>
                <a:schemeClr val="lt1"/>
              </a:buClr>
              <a:buSzPts val="1200"/>
              <a:buChar char="●"/>
              <a:defRPr>
                <a:solidFill>
                  <a:schemeClr val="lt1"/>
                </a:solidFill>
              </a:defRPr>
            </a:lvl7pPr>
            <a:lvl8pPr marL="3657600" lvl="7" indent="-304800" rtl="0">
              <a:spcBef>
                <a:spcPts val="1600"/>
              </a:spcBef>
              <a:spcAft>
                <a:spcPts val="0"/>
              </a:spcAft>
              <a:buClr>
                <a:schemeClr val="lt1"/>
              </a:buClr>
              <a:buSzPts val="1200"/>
              <a:buChar char="○"/>
              <a:defRPr>
                <a:solidFill>
                  <a:schemeClr val="lt1"/>
                </a:solidFill>
              </a:defRPr>
            </a:lvl8pPr>
            <a:lvl9pPr marL="4114800" lvl="8" indent="-304800" rtl="0">
              <a:spcBef>
                <a:spcPts val="1600"/>
              </a:spcBef>
              <a:spcAft>
                <a:spcPts val="1600"/>
              </a:spcAft>
              <a:buClr>
                <a:schemeClr val="lt1"/>
              </a:buClr>
              <a:buSzPts val="1200"/>
              <a:buChar char="■"/>
              <a:defRPr>
                <a:solidFill>
                  <a:schemeClr val="lt1"/>
                </a:solidFill>
              </a:defRPr>
            </a:lvl9pPr>
          </a:lstStyle>
          <a:p>
            <a:endParaRPr/>
          </a:p>
        </p:txBody>
      </p:sp>
      <p:sp>
        <p:nvSpPr>
          <p:cNvPr id="279" name="Google Shape;279;p33"/>
          <p:cNvSpPr txBox="1">
            <a:spLocks noGrp="1"/>
          </p:cNvSpPr>
          <p:nvPr>
            <p:ph type="subTitle" idx="4"/>
          </p:nvPr>
        </p:nvSpPr>
        <p:spPr>
          <a:xfrm>
            <a:off x="4864075" y="1248100"/>
            <a:ext cx="4017300" cy="31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b="1"/>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80" name="Google Shape;280;p33"/>
          <p:cNvSpPr txBox="1">
            <a:spLocks noGrp="1"/>
          </p:cNvSpPr>
          <p:nvPr>
            <p:ph type="body" idx="5"/>
          </p:nvPr>
        </p:nvSpPr>
        <p:spPr>
          <a:xfrm>
            <a:off x="4847175" y="1811065"/>
            <a:ext cx="3171600" cy="28083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281" name="Google Shape;281;p33"/>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lnSpc>
                <a:spcPct val="100000"/>
              </a:lnSpc>
              <a:buNone/>
              <a:defRPr sz="900">
                <a:solidFill>
                  <a:schemeClr val="lt1"/>
                </a:solidFill>
                <a:latin typeface="Proxima Nova"/>
                <a:ea typeface="Proxima Nova"/>
                <a:cs typeface="Proxima Nova"/>
                <a:sym typeface="Proxima Nova"/>
              </a:defRPr>
            </a:lvl1pPr>
            <a:lvl2pPr lvl="1" rtl="0">
              <a:lnSpc>
                <a:spcPct val="100000"/>
              </a:lnSpc>
              <a:buNone/>
              <a:defRPr sz="900">
                <a:solidFill>
                  <a:schemeClr val="lt1"/>
                </a:solidFill>
                <a:latin typeface="Proxima Nova"/>
                <a:ea typeface="Proxima Nova"/>
                <a:cs typeface="Proxima Nova"/>
                <a:sym typeface="Proxima Nova"/>
              </a:defRPr>
            </a:lvl2pPr>
            <a:lvl3pPr lvl="2" rtl="0">
              <a:lnSpc>
                <a:spcPct val="100000"/>
              </a:lnSpc>
              <a:buNone/>
              <a:defRPr sz="900">
                <a:solidFill>
                  <a:schemeClr val="lt1"/>
                </a:solidFill>
                <a:latin typeface="Proxima Nova"/>
                <a:ea typeface="Proxima Nova"/>
                <a:cs typeface="Proxima Nova"/>
                <a:sym typeface="Proxima Nova"/>
              </a:defRPr>
            </a:lvl3pPr>
            <a:lvl4pPr lvl="3" rtl="0">
              <a:lnSpc>
                <a:spcPct val="100000"/>
              </a:lnSpc>
              <a:buNone/>
              <a:defRPr sz="900">
                <a:solidFill>
                  <a:schemeClr val="lt1"/>
                </a:solidFill>
                <a:latin typeface="Proxima Nova"/>
                <a:ea typeface="Proxima Nova"/>
                <a:cs typeface="Proxima Nova"/>
                <a:sym typeface="Proxima Nova"/>
              </a:defRPr>
            </a:lvl4pPr>
            <a:lvl5pPr lvl="4" rtl="0">
              <a:lnSpc>
                <a:spcPct val="100000"/>
              </a:lnSpc>
              <a:buNone/>
              <a:defRPr sz="900">
                <a:solidFill>
                  <a:schemeClr val="lt1"/>
                </a:solidFill>
                <a:latin typeface="Proxima Nova"/>
                <a:ea typeface="Proxima Nova"/>
                <a:cs typeface="Proxima Nova"/>
                <a:sym typeface="Proxima Nova"/>
              </a:defRPr>
            </a:lvl5pPr>
            <a:lvl6pPr lvl="5" rtl="0">
              <a:lnSpc>
                <a:spcPct val="100000"/>
              </a:lnSpc>
              <a:buNone/>
              <a:defRPr sz="900">
                <a:solidFill>
                  <a:schemeClr val="lt1"/>
                </a:solidFill>
                <a:latin typeface="Proxima Nova"/>
                <a:ea typeface="Proxima Nova"/>
                <a:cs typeface="Proxima Nova"/>
                <a:sym typeface="Proxima Nova"/>
              </a:defRPr>
            </a:lvl6pPr>
            <a:lvl7pPr lvl="6" rtl="0">
              <a:lnSpc>
                <a:spcPct val="100000"/>
              </a:lnSpc>
              <a:buNone/>
              <a:defRPr sz="900">
                <a:solidFill>
                  <a:schemeClr val="lt1"/>
                </a:solidFill>
                <a:latin typeface="Proxima Nova"/>
                <a:ea typeface="Proxima Nova"/>
                <a:cs typeface="Proxima Nova"/>
                <a:sym typeface="Proxima Nova"/>
              </a:defRPr>
            </a:lvl7pPr>
            <a:lvl8pPr lvl="7" rtl="0">
              <a:lnSpc>
                <a:spcPct val="100000"/>
              </a:lnSpc>
              <a:buNone/>
              <a:defRPr sz="900">
                <a:solidFill>
                  <a:schemeClr val="lt1"/>
                </a:solidFill>
                <a:latin typeface="Proxima Nova"/>
                <a:ea typeface="Proxima Nova"/>
                <a:cs typeface="Proxima Nova"/>
                <a:sym typeface="Proxima Nova"/>
              </a:defRPr>
            </a:lvl8pPr>
            <a:lvl9pPr lvl="8" rtl="0">
              <a:lnSpc>
                <a:spcPct val="100000"/>
              </a:lnSpc>
              <a:buNone/>
              <a:defRPr sz="900">
                <a:solidFill>
                  <a:schemeClr val="lt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8. Computer Exercise">
  <p:cSld name="TITLE_AND_BODY_1_2_2_2_1_1_1">
    <p:spTree>
      <p:nvGrpSpPr>
        <p:cNvPr id="1" name="Shape 282"/>
        <p:cNvGrpSpPr/>
        <p:nvPr/>
      </p:nvGrpSpPr>
      <p:grpSpPr>
        <a:xfrm>
          <a:off x="0" y="0"/>
          <a:ext cx="0" cy="0"/>
          <a:chOff x="0" y="0"/>
          <a:chExt cx="0" cy="0"/>
        </a:xfrm>
      </p:grpSpPr>
      <p:sp>
        <p:nvSpPr>
          <p:cNvPr id="283" name="Google Shape;283;p34"/>
          <p:cNvSpPr/>
          <p:nvPr/>
        </p:nvSpPr>
        <p:spPr>
          <a:xfrm>
            <a:off x="125" y="-4750"/>
            <a:ext cx="9144000" cy="801300"/>
          </a:xfrm>
          <a:prstGeom prst="rect">
            <a:avLst/>
          </a:prstGeom>
          <a:solidFill>
            <a:srgbClr val="70B0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4"/>
          <p:cNvSpPr txBox="1">
            <a:spLocks noGrp="1"/>
          </p:cNvSpPr>
          <p:nvPr>
            <p:ph type="sldNum" idx="12"/>
          </p:nvPr>
        </p:nvSpPr>
        <p:spPr>
          <a:xfrm>
            <a:off x="-51366" y="4749901"/>
            <a:ext cx="548700" cy="393600"/>
          </a:xfrm>
          <a:prstGeom prst="rect">
            <a:avLst/>
          </a:prstGeom>
        </p:spPr>
        <p:txBody>
          <a:bodyPr spcFirstLastPara="1" wrap="square" lIns="91425" tIns="91425" rIns="91425" bIns="91425" anchor="t" anchorCtr="0">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85" name="Google Shape;285;p34"/>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286" name="Google Shape;286;p34"/>
          <p:cNvSpPr txBox="1"/>
          <p:nvPr/>
        </p:nvSpPr>
        <p:spPr>
          <a:xfrm>
            <a:off x="94994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Computers Out:</a:t>
            </a:r>
            <a:endParaRPr b="1">
              <a:latin typeface="Proxima Nova"/>
              <a:ea typeface="Proxima Nova"/>
              <a:cs typeface="Proxima Nova"/>
              <a:sym typeface="Proxima Nova"/>
            </a:endParaRPr>
          </a:p>
        </p:txBody>
      </p:sp>
      <p:sp>
        <p:nvSpPr>
          <p:cNvPr id="287" name="Google Shape;287;p34"/>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b="0"/>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sp>
        <p:nvSpPr>
          <p:cNvPr id="288" name="Google Shape;288;p34"/>
          <p:cNvSpPr txBox="1">
            <a:spLocks noGrp="1"/>
          </p:cNvSpPr>
          <p:nvPr>
            <p:ph type="sldNum" idx="2"/>
          </p:nvPr>
        </p:nvSpPr>
        <p:spPr>
          <a:xfrm>
            <a:off x="457200" y="4662725"/>
            <a:ext cx="2372100" cy="393600"/>
          </a:xfrm>
          <a:prstGeom prst="rect">
            <a:avLst/>
          </a:prstGeom>
        </p:spPr>
        <p:txBody>
          <a:bodyPr spcFirstLastPara="1" wrap="square" lIns="91425" tIns="91425" rIns="91425" bIns="91425" anchor="ctr" anchorCtr="0">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2019 General Assembly</a:t>
            </a:r>
            <a:endParaRPr/>
          </a:p>
        </p:txBody>
      </p:sp>
      <p:pic>
        <p:nvPicPr>
          <p:cNvPr id="289" name="Google Shape;289;p34"/>
          <p:cNvPicPr preferRelativeResize="0"/>
          <p:nvPr/>
        </p:nvPicPr>
        <p:blipFill>
          <a:blip r:embed="rId2">
            <a:alphaModFix/>
          </a:blip>
          <a:stretch>
            <a:fillRect/>
          </a:stretch>
        </p:blipFill>
        <p:spPr>
          <a:xfrm>
            <a:off x="102250" y="83889"/>
            <a:ext cx="847700" cy="712661"/>
          </a:xfrm>
          <a:prstGeom prst="rect">
            <a:avLst/>
          </a:prstGeom>
          <a:noFill/>
          <a:ln>
            <a:noFill/>
          </a:ln>
        </p:spPr>
      </p:pic>
      <p:sp>
        <p:nvSpPr>
          <p:cNvPr id="290" name="Google Shape;290;p34"/>
          <p:cNvSpPr txBox="1">
            <a:spLocks noGrp="1"/>
          </p:cNvSpPr>
          <p:nvPr>
            <p:ph type="subTitle" idx="3"/>
          </p:nvPr>
        </p:nvSpPr>
        <p:spPr>
          <a:xfrm>
            <a:off x="7003805" y="211738"/>
            <a:ext cx="1336200" cy="328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000" b="1"/>
            </a:lvl1pPr>
            <a:lvl2pPr lvl="1" algn="r" rtl="0">
              <a:spcBef>
                <a:spcPts val="1600"/>
              </a:spcBef>
              <a:spcAft>
                <a:spcPts val="0"/>
              </a:spcAft>
              <a:buNone/>
              <a:defRPr sz="1000" b="1"/>
            </a:lvl2pPr>
            <a:lvl3pPr lvl="2" algn="r" rtl="0">
              <a:spcBef>
                <a:spcPts val="1600"/>
              </a:spcBef>
              <a:spcAft>
                <a:spcPts val="0"/>
              </a:spcAft>
              <a:buNone/>
              <a:defRPr sz="1000" b="1"/>
            </a:lvl3pPr>
            <a:lvl4pPr lvl="3" algn="r" rtl="0">
              <a:spcBef>
                <a:spcPts val="1600"/>
              </a:spcBef>
              <a:spcAft>
                <a:spcPts val="0"/>
              </a:spcAft>
              <a:buNone/>
              <a:defRPr sz="1000" b="1"/>
            </a:lvl4pPr>
            <a:lvl5pPr lvl="4" algn="r" rtl="0">
              <a:spcBef>
                <a:spcPts val="1600"/>
              </a:spcBef>
              <a:spcAft>
                <a:spcPts val="0"/>
              </a:spcAft>
              <a:buNone/>
              <a:defRPr sz="1000" b="1"/>
            </a:lvl5pPr>
            <a:lvl6pPr lvl="5" algn="r" rtl="0">
              <a:spcBef>
                <a:spcPts val="1600"/>
              </a:spcBef>
              <a:spcAft>
                <a:spcPts val="0"/>
              </a:spcAft>
              <a:buNone/>
              <a:defRPr sz="1000" b="1"/>
            </a:lvl6pPr>
            <a:lvl7pPr lvl="6" algn="r" rtl="0">
              <a:spcBef>
                <a:spcPts val="1600"/>
              </a:spcBef>
              <a:spcAft>
                <a:spcPts val="0"/>
              </a:spcAft>
              <a:buNone/>
              <a:defRPr sz="1000" b="1"/>
            </a:lvl7pPr>
            <a:lvl8pPr lvl="7" algn="r" rtl="0">
              <a:spcBef>
                <a:spcPts val="1600"/>
              </a:spcBef>
              <a:spcAft>
                <a:spcPts val="0"/>
              </a:spcAft>
              <a:buNone/>
              <a:defRPr sz="1000" b="1"/>
            </a:lvl8pPr>
            <a:lvl9pPr lvl="8" algn="r" rtl="0">
              <a:spcBef>
                <a:spcPts val="1600"/>
              </a:spcBef>
              <a:spcAft>
                <a:spcPts val="1600"/>
              </a:spcAft>
              <a:buNone/>
              <a:defRPr sz="1000" b="1"/>
            </a:lvl9pPr>
          </a:lstStyle>
          <a:p>
            <a:endParaRPr/>
          </a:p>
        </p:txBody>
      </p:sp>
      <p:pic>
        <p:nvPicPr>
          <p:cNvPr id="291" name="Google Shape;291;p34"/>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292" name="Google Shape;292;p34"/>
          <p:cNvSpPr txBox="1">
            <a:spLocks noGrp="1"/>
          </p:cNvSpPr>
          <p:nvPr>
            <p:ph type="body" idx="4"/>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Divider Slide with Sub-Title">
  <p:cSld name="Thank You Slide_1_1_2">
    <p:spTree>
      <p:nvGrpSpPr>
        <p:cNvPr id="1" name="Shape 61"/>
        <p:cNvGrpSpPr/>
        <p:nvPr/>
      </p:nvGrpSpPr>
      <p:grpSpPr>
        <a:xfrm>
          <a:off x="0" y="0"/>
          <a:ext cx="0" cy="0"/>
          <a:chOff x="0" y="0"/>
          <a:chExt cx="0" cy="0"/>
        </a:xfrm>
      </p:grpSpPr>
      <p:sp>
        <p:nvSpPr>
          <p:cNvPr id="62" name="Google Shape;62;p6"/>
          <p:cNvSpPr/>
          <p:nvPr/>
        </p:nvSpPr>
        <p:spPr>
          <a:xfrm>
            <a:off x="-54800" y="-29400"/>
            <a:ext cx="9252600" cy="5204700"/>
          </a:xfrm>
          <a:prstGeom prst="rect">
            <a:avLst/>
          </a:prstGeom>
          <a:solidFill>
            <a:srgbClr val="22222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6"/>
          <p:cNvSpPr/>
          <p:nvPr/>
        </p:nvSpPr>
        <p:spPr>
          <a:xfrm>
            <a:off x="594360" y="1689700"/>
            <a:ext cx="440100" cy="82500"/>
          </a:xfrm>
          <a:prstGeom prst="rect">
            <a:avLst/>
          </a:prstGeom>
          <a:solidFill>
            <a:srgbClr val="FFFFF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64" name="Google Shape;64;p6"/>
          <p:cNvSpPr txBox="1">
            <a:spLocks noGrp="1"/>
          </p:cNvSpPr>
          <p:nvPr>
            <p:ph type="title"/>
          </p:nvPr>
        </p:nvSpPr>
        <p:spPr>
          <a:xfrm>
            <a:off x="457200" y="1777050"/>
            <a:ext cx="7551900" cy="624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sz="4000">
                <a:solidFill>
                  <a:schemeClr val="lt1"/>
                </a:solidFill>
              </a:defRPr>
            </a:lvl2pPr>
            <a:lvl3pPr lvl="2" rtl="0">
              <a:spcBef>
                <a:spcPts val="0"/>
              </a:spcBef>
              <a:spcAft>
                <a:spcPts val="0"/>
              </a:spcAft>
              <a:buNone/>
              <a:defRPr sz="4000">
                <a:solidFill>
                  <a:schemeClr val="lt1"/>
                </a:solidFill>
              </a:defRPr>
            </a:lvl3pPr>
            <a:lvl4pPr lvl="3" rtl="0">
              <a:spcBef>
                <a:spcPts val="0"/>
              </a:spcBef>
              <a:spcAft>
                <a:spcPts val="0"/>
              </a:spcAft>
              <a:buNone/>
              <a:defRPr sz="4000">
                <a:solidFill>
                  <a:schemeClr val="lt1"/>
                </a:solidFill>
              </a:defRPr>
            </a:lvl4pPr>
            <a:lvl5pPr lvl="4" rtl="0">
              <a:spcBef>
                <a:spcPts val="0"/>
              </a:spcBef>
              <a:spcAft>
                <a:spcPts val="0"/>
              </a:spcAft>
              <a:buNone/>
              <a:defRPr sz="4000">
                <a:solidFill>
                  <a:schemeClr val="lt1"/>
                </a:solidFill>
              </a:defRPr>
            </a:lvl5pPr>
            <a:lvl6pPr lvl="5" rtl="0">
              <a:spcBef>
                <a:spcPts val="0"/>
              </a:spcBef>
              <a:spcAft>
                <a:spcPts val="0"/>
              </a:spcAft>
              <a:buNone/>
              <a:defRPr sz="4000">
                <a:solidFill>
                  <a:schemeClr val="lt1"/>
                </a:solidFill>
              </a:defRPr>
            </a:lvl6pPr>
            <a:lvl7pPr lvl="6" rtl="0">
              <a:spcBef>
                <a:spcPts val="0"/>
              </a:spcBef>
              <a:spcAft>
                <a:spcPts val="0"/>
              </a:spcAft>
              <a:buNone/>
              <a:defRPr sz="4000">
                <a:solidFill>
                  <a:schemeClr val="lt1"/>
                </a:solidFill>
              </a:defRPr>
            </a:lvl7pPr>
            <a:lvl8pPr lvl="7" rtl="0">
              <a:spcBef>
                <a:spcPts val="0"/>
              </a:spcBef>
              <a:spcAft>
                <a:spcPts val="0"/>
              </a:spcAft>
              <a:buNone/>
              <a:defRPr sz="4000">
                <a:solidFill>
                  <a:schemeClr val="lt1"/>
                </a:solidFill>
              </a:defRPr>
            </a:lvl8pPr>
            <a:lvl9pPr lvl="8" rtl="0">
              <a:spcBef>
                <a:spcPts val="0"/>
              </a:spcBef>
              <a:spcAft>
                <a:spcPts val="0"/>
              </a:spcAft>
              <a:buNone/>
              <a:defRPr sz="4000">
                <a:solidFill>
                  <a:schemeClr val="lt1"/>
                </a:solidFill>
              </a:defRPr>
            </a:lvl9pPr>
          </a:lstStyle>
          <a:p>
            <a:endParaRPr/>
          </a:p>
        </p:txBody>
      </p:sp>
      <p:sp>
        <p:nvSpPr>
          <p:cNvPr id="65" name="Google Shape;65;p6"/>
          <p:cNvSpPr txBox="1">
            <a:spLocks noGrp="1"/>
          </p:cNvSpPr>
          <p:nvPr>
            <p:ph type="subTitle" idx="1"/>
          </p:nvPr>
        </p:nvSpPr>
        <p:spPr>
          <a:xfrm>
            <a:off x="502325" y="1221643"/>
            <a:ext cx="7457700" cy="411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a:endParaRPr/>
          </a:p>
        </p:txBody>
      </p:sp>
      <p:sp>
        <p:nvSpPr>
          <p:cNvPr id="66" name="Google Shape;66;p6"/>
          <p:cNvSpPr txBox="1">
            <a:spLocks noGrp="1"/>
          </p:cNvSpPr>
          <p:nvPr>
            <p:ph type="subTitle" idx="2"/>
          </p:nvPr>
        </p:nvSpPr>
        <p:spPr>
          <a:xfrm>
            <a:off x="504300" y="2402693"/>
            <a:ext cx="7457700" cy="411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a:endParaRPr/>
          </a:p>
        </p:txBody>
      </p:sp>
      <p:pic>
        <p:nvPicPr>
          <p:cNvPr id="67" name="Google Shape;67;p6" descr="GA-Cog-900.png"/>
          <p:cNvPicPr preferRelativeResize="0"/>
          <p:nvPr/>
        </p:nvPicPr>
        <p:blipFill>
          <a:blip r:embed="rId2">
            <a:alphaModFix/>
          </a:blip>
          <a:stretch>
            <a:fillRect/>
          </a:stretch>
        </p:blipFill>
        <p:spPr>
          <a:xfrm>
            <a:off x="8370750" y="4701500"/>
            <a:ext cx="316051" cy="31605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Closing Slide">
  <p:cSld name="Thank You Slide_1_1_1">
    <p:spTree>
      <p:nvGrpSpPr>
        <p:cNvPr id="1" name="Shape 68"/>
        <p:cNvGrpSpPr/>
        <p:nvPr/>
      </p:nvGrpSpPr>
      <p:grpSpPr>
        <a:xfrm>
          <a:off x="0" y="0"/>
          <a:ext cx="0" cy="0"/>
          <a:chOff x="0" y="0"/>
          <a:chExt cx="0" cy="0"/>
        </a:xfrm>
      </p:grpSpPr>
      <p:sp>
        <p:nvSpPr>
          <p:cNvPr id="69" name="Google Shape;69;p7"/>
          <p:cNvSpPr/>
          <p:nvPr/>
        </p:nvSpPr>
        <p:spPr>
          <a:xfrm>
            <a:off x="-54800" y="-29400"/>
            <a:ext cx="9252600" cy="5204700"/>
          </a:xfrm>
          <a:prstGeom prst="rect">
            <a:avLst/>
          </a:prstGeom>
          <a:solidFill>
            <a:srgbClr val="E51B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0" name="Google Shape;70;p7"/>
          <p:cNvPicPr preferRelativeResize="0"/>
          <p:nvPr/>
        </p:nvPicPr>
        <p:blipFill>
          <a:blip r:embed="rId2">
            <a:alphaModFix/>
          </a:blip>
          <a:stretch>
            <a:fillRect/>
          </a:stretch>
        </p:blipFill>
        <p:spPr>
          <a:xfrm>
            <a:off x="3886400" y="1886175"/>
            <a:ext cx="1371199" cy="13711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 Basic: Title + Text">
  <p:cSld name="CUSTOM_1">
    <p:spTree>
      <p:nvGrpSpPr>
        <p:cNvPr id="1" name="Shape 71"/>
        <p:cNvGrpSpPr/>
        <p:nvPr/>
      </p:nvGrpSpPr>
      <p:grpSpPr>
        <a:xfrm>
          <a:off x="0" y="0"/>
          <a:ext cx="0" cy="0"/>
          <a:chOff x="0" y="0"/>
          <a:chExt cx="0" cy="0"/>
        </a:xfrm>
      </p:grpSpPr>
      <p:sp>
        <p:nvSpPr>
          <p:cNvPr id="72" name="Google Shape;72;p8"/>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73" name="Google Shape;73;p8"/>
          <p:cNvSpPr/>
          <p:nvPr/>
        </p:nvSpPr>
        <p:spPr>
          <a:xfrm>
            <a:off x="564165" y="223687"/>
            <a:ext cx="302700" cy="56700"/>
          </a:xfrm>
          <a:prstGeom prst="rect">
            <a:avLst/>
          </a:prstGeom>
          <a:solidFill>
            <a:srgbClr val="ED332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74" name="Google Shape;74;p8"/>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75" name="Google Shape;75;p8"/>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76" name="Google Shape;76;p8"/>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extLst>
    <p:ext uri="{DCECCB84-F9BA-43D5-87BE-67443E8EF086}">
      <p15:sldGuideLst xmlns:p15="http://schemas.microsoft.com/office/powerpoint/2012/main">
        <p15:guide id="1" orient="horz" pos="1620">
          <p15:clr>
            <a:srgbClr val="F9AD4C"/>
          </p15:clr>
        </p15:guide>
        <p15:guide id="2" pos="2880">
          <p15:clr>
            <a:srgbClr val="F9AD4C"/>
          </p15:clr>
        </p15:guide>
        <p15:guide id="3"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 Title Only">
  <p:cSld name="CUSTOM_1_1">
    <p:spTree>
      <p:nvGrpSpPr>
        <p:cNvPr id="1" name="Shape 77"/>
        <p:cNvGrpSpPr/>
        <p:nvPr/>
      </p:nvGrpSpPr>
      <p:grpSpPr>
        <a:xfrm>
          <a:off x="0" y="0"/>
          <a:ext cx="0" cy="0"/>
          <a:chOff x="0" y="0"/>
          <a:chExt cx="0" cy="0"/>
        </a:xfrm>
      </p:grpSpPr>
      <p:sp>
        <p:nvSpPr>
          <p:cNvPr id="78" name="Google Shape;78;p9"/>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79" name="Google Shape;79;p9"/>
          <p:cNvSpPr/>
          <p:nvPr/>
        </p:nvSpPr>
        <p:spPr>
          <a:xfrm>
            <a:off x="564165" y="223687"/>
            <a:ext cx="302700" cy="56700"/>
          </a:xfrm>
          <a:prstGeom prst="rect">
            <a:avLst/>
          </a:prstGeom>
          <a:solidFill>
            <a:srgbClr val="ED332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80" name="Google Shape;80;p9"/>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81" name="Google Shape;81;p9"/>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extLst>
    <p:ext uri="{DCECCB84-F9BA-43D5-87BE-67443E8EF086}">
      <p15:sldGuideLst xmlns:p15="http://schemas.microsoft.com/office/powerpoint/2012/main">
        <p15:guide id="1" orient="horz" pos="1620">
          <p15:clr>
            <a:srgbClr val="F9AD4C"/>
          </p15:clr>
        </p15:guide>
        <p15:guide id="2" pos="2880">
          <p15:clr>
            <a:srgbClr val="F9AD4C"/>
          </p15:clr>
        </p15:guide>
        <p15:guide id="3"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Title + Subtitle">
  <p:cSld name="CUSTOM_1_1_1">
    <p:spTree>
      <p:nvGrpSpPr>
        <p:cNvPr id="1" name="Shape 82"/>
        <p:cNvGrpSpPr/>
        <p:nvPr/>
      </p:nvGrpSpPr>
      <p:grpSpPr>
        <a:xfrm>
          <a:off x="0" y="0"/>
          <a:ext cx="0" cy="0"/>
          <a:chOff x="0" y="0"/>
          <a:chExt cx="0" cy="0"/>
        </a:xfrm>
      </p:grpSpPr>
      <p:sp>
        <p:nvSpPr>
          <p:cNvPr id="83" name="Google Shape;83;p10"/>
          <p:cNvSpPr txBox="1">
            <a:spLocks noGrp="1"/>
          </p:cNvSpPr>
          <p:nvPr>
            <p:ph type="title"/>
          </p:nvPr>
        </p:nvSpPr>
        <p:spPr>
          <a:xfrm>
            <a:off x="457200" y="304800"/>
            <a:ext cx="85206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84" name="Google Shape;84;p10"/>
          <p:cNvSpPr txBox="1">
            <a:spLocks noGrp="1"/>
          </p:cNvSpPr>
          <p:nvPr>
            <p:ph type="subTitle" idx="1"/>
          </p:nvPr>
        </p:nvSpPr>
        <p:spPr>
          <a:xfrm>
            <a:off x="457200" y="582550"/>
            <a:ext cx="8305500" cy="459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b="1"/>
            </a:lvl1pPr>
            <a:lvl2pPr lvl="1" rtl="0">
              <a:spcBef>
                <a:spcPts val="1600"/>
              </a:spcBef>
              <a:spcAft>
                <a:spcPts val="0"/>
              </a:spcAft>
              <a:buSzPts val="1600"/>
              <a:buNone/>
              <a:defRPr b="1"/>
            </a:lvl2pPr>
            <a:lvl3pPr lvl="2" rtl="0">
              <a:spcBef>
                <a:spcPts val="1600"/>
              </a:spcBef>
              <a:spcAft>
                <a:spcPts val="0"/>
              </a:spcAft>
              <a:buSzPts val="1400"/>
              <a:buNone/>
              <a:defRPr b="1"/>
            </a:lvl3pPr>
            <a:lvl4pPr lvl="3" rtl="0">
              <a:spcBef>
                <a:spcPts val="1600"/>
              </a:spcBef>
              <a:spcAft>
                <a:spcPts val="0"/>
              </a:spcAft>
              <a:buSzPts val="1200"/>
              <a:buNone/>
              <a:defRPr b="1"/>
            </a:lvl4pPr>
            <a:lvl5pPr lvl="4" rtl="0">
              <a:spcBef>
                <a:spcPts val="1600"/>
              </a:spcBef>
              <a:spcAft>
                <a:spcPts val="0"/>
              </a:spcAft>
              <a:buSzPts val="1200"/>
              <a:buNone/>
              <a:defRPr b="1"/>
            </a:lvl5pPr>
            <a:lvl6pPr lvl="5" rtl="0">
              <a:spcBef>
                <a:spcPts val="1600"/>
              </a:spcBef>
              <a:spcAft>
                <a:spcPts val="0"/>
              </a:spcAft>
              <a:buSzPts val="1200"/>
              <a:buNone/>
              <a:defRPr b="1"/>
            </a:lvl6pPr>
            <a:lvl7pPr lvl="6" rtl="0">
              <a:spcBef>
                <a:spcPts val="1600"/>
              </a:spcBef>
              <a:spcAft>
                <a:spcPts val="0"/>
              </a:spcAft>
              <a:buSzPts val="1200"/>
              <a:buNone/>
              <a:defRPr b="1"/>
            </a:lvl7pPr>
            <a:lvl8pPr lvl="7" rtl="0">
              <a:spcBef>
                <a:spcPts val="1600"/>
              </a:spcBef>
              <a:spcAft>
                <a:spcPts val="0"/>
              </a:spcAft>
              <a:buSzPts val="1200"/>
              <a:buNone/>
              <a:defRPr b="1"/>
            </a:lvl8pPr>
            <a:lvl9pPr lvl="8" rtl="0">
              <a:spcBef>
                <a:spcPts val="1600"/>
              </a:spcBef>
              <a:spcAft>
                <a:spcPts val="1600"/>
              </a:spcAft>
              <a:buSzPts val="1200"/>
              <a:buNone/>
              <a:defRPr b="1"/>
            </a:lvl9pPr>
          </a:lstStyle>
          <a:p>
            <a:endParaRPr/>
          </a:p>
        </p:txBody>
      </p:sp>
      <p:sp>
        <p:nvSpPr>
          <p:cNvPr id="85" name="Google Shape;85;p10"/>
          <p:cNvSpPr/>
          <p:nvPr/>
        </p:nvSpPr>
        <p:spPr>
          <a:xfrm>
            <a:off x="564165" y="223687"/>
            <a:ext cx="302700" cy="56700"/>
          </a:xfrm>
          <a:prstGeom prst="rect">
            <a:avLst/>
          </a:prstGeom>
          <a:solidFill>
            <a:srgbClr val="ED332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86" name="Google Shape;86;p10"/>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87" name="Google Shape;87;p10"/>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
        <p:nvSpPr>
          <p:cNvPr id="88" name="Google Shape;88;p10"/>
          <p:cNvSpPr txBox="1">
            <a:spLocks noGrp="1"/>
          </p:cNvSpPr>
          <p:nvPr>
            <p:ph type="body" idx="3"/>
          </p:nvPr>
        </p:nvSpPr>
        <p:spPr>
          <a:xfrm>
            <a:off x="457200" y="1280725"/>
            <a:ext cx="8229600" cy="28002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9AD4C"/>
          </p15:clr>
        </p15:guide>
        <p15:guide id="2" pos="2880">
          <p15:clr>
            <a:srgbClr val="F9AD4C"/>
          </p15:clr>
        </p15:guide>
        <p15:guide id="3"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4. Blank">
  <p:cSld name="CUSTOM_8_1">
    <p:spTree>
      <p:nvGrpSpPr>
        <p:cNvPr id="1" name="Shape 89"/>
        <p:cNvGrpSpPr/>
        <p:nvPr/>
      </p:nvGrpSpPr>
      <p:grpSpPr>
        <a:xfrm>
          <a:off x="0" y="0"/>
          <a:ext cx="0" cy="0"/>
          <a:chOff x="0" y="0"/>
          <a:chExt cx="0" cy="0"/>
        </a:xfrm>
      </p:grpSpPr>
      <p:sp>
        <p:nvSpPr>
          <p:cNvPr id="90" name="Google Shape;90;p11"/>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
        <p:nvSpPr>
          <p:cNvPr id="91" name="Google Shape;91;p11"/>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16425"/>
            <a:ext cx="8229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600"/>
              <a:buFont typeface="Proxima Nova"/>
              <a:buNone/>
              <a:defRPr sz="2600" b="1">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600"/>
              <a:buNone/>
              <a:defRPr sz="2600">
                <a:solidFill>
                  <a:schemeClr val="dk1"/>
                </a:solidFill>
              </a:defRPr>
            </a:lvl2pPr>
            <a:lvl3pPr lvl="2" rtl="0">
              <a:spcBef>
                <a:spcPts val="0"/>
              </a:spcBef>
              <a:spcAft>
                <a:spcPts val="0"/>
              </a:spcAft>
              <a:buClr>
                <a:schemeClr val="dk1"/>
              </a:buClr>
              <a:buSzPts val="2600"/>
              <a:buNone/>
              <a:defRPr sz="2600">
                <a:solidFill>
                  <a:schemeClr val="dk1"/>
                </a:solidFill>
              </a:defRPr>
            </a:lvl3pPr>
            <a:lvl4pPr lvl="3" rtl="0">
              <a:spcBef>
                <a:spcPts val="0"/>
              </a:spcBef>
              <a:spcAft>
                <a:spcPts val="0"/>
              </a:spcAft>
              <a:buClr>
                <a:schemeClr val="dk1"/>
              </a:buClr>
              <a:buSzPts val="2600"/>
              <a:buNone/>
              <a:defRPr sz="2600">
                <a:solidFill>
                  <a:schemeClr val="dk1"/>
                </a:solidFill>
              </a:defRPr>
            </a:lvl4pPr>
            <a:lvl5pPr lvl="4" rtl="0">
              <a:spcBef>
                <a:spcPts val="0"/>
              </a:spcBef>
              <a:spcAft>
                <a:spcPts val="0"/>
              </a:spcAft>
              <a:buClr>
                <a:schemeClr val="dk1"/>
              </a:buClr>
              <a:buSzPts val="2600"/>
              <a:buNone/>
              <a:defRPr sz="2600">
                <a:solidFill>
                  <a:schemeClr val="dk1"/>
                </a:solidFill>
              </a:defRPr>
            </a:lvl5pPr>
            <a:lvl6pPr lvl="5" rtl="0">
              <a:spcBef>
                <a:spcPts val="0"/>
              </a:spcBef>
              <a:spcAft>
                <a:spcPts val="0"/>
              </a:spcAft>
              <a:buClr>
                <a:schemeClr val="dk1"/>
              </a:buClr>
              <a:buSzPts val="2600"/>
              <a:buNone/>
              <a:defRPr sz="2600">
                <a:solidFill>
                  <a:schemeClr val="dk1"/>
                </a:solidFill>
              </a:defRPr>
            </a:lvl6pPr>
            <a:lvl7pPr lvl="6" rtl="0">
              <a:spcBef>
                <a:spcPts val="0"/>
              </a:spcBef>
              <a:spcAft>
                <a:spcPts val="0"/>
              </a:spcAft>
              <a:buClr>
                <a:schemeClr val="dk1"/>
              </a:buClr>
              <a:buSzPts val="2600"/>
              <a:buNone/>
              <a:defRPr sz="2600">
                <a:solidFill>
                  <a:schemeClr val="dk1"/>
                </a:solidFill>
              </a:defRPr>
            </a:lvl7pPr>
            <a:lvl8pPr lvl="7" rtl="0">
              <a:spcBef>
                <a:spcPts val="0"/>
              </a:spcBef>
              <a:spcAft>
                <a:spcPts val="0"/>
              </a:spcAft>
              <a:buClr>
                <a:schemeClr val="dk1"/>
              </a:buClr>
              <a:buSzPts val="2600"/>
              <a:buNone/>
              <a:defRPr sz="2600">
                <a:solidFill>
                  <a:schemeClr val="dk1"/>
                </a:solidFill>
              </a:defRPr>
            </a:lvl8pPr>
            <a:lvl9pPr lvl="8" rtl="0">
              <a:spcBef>
                <a:spcPts val="0"/>
              </a:spcBef>
              <a:spcAft>
                <a:spcPts val="0"/>
              </a:spcAft>
              <a:buClr>
                <a:schemeClr val="dk1"/>
              </a:buClr>
              <a:buSzPts val="2600"/>
              <a:buNone/>
              <a:defRPr sz="2600">
                <a:solidFill>
                  <a:schemeClr val="dk1"/>
                </a:solidFill>
              </a:defRPr>
            </a:lvl9pPr>
          </a:lstStyle>
          <a:p>
            <a:endParaRPr/>
          </a:p>
        </p:txBody>
      </p:sp>
      <p:sp>
        <p:nvSpPr>
          <p:cNvPr id="7" name="Google Shape;7;p1"/>
          <p:cNvSpPr txBox="1">
            <a:spLocks noGrp="1"/>
          </p:cNvSpPr>
          <p:nvPr>
            <p:ph type="body" idx="1"/>
          </p:nvPr>
        </p:nvSpPr>
        <p:spPr>
          <a:xfrm>
            <a:off x="457200" y="1017725"/>
            <a:ext cx="8229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SzPts val="1800"/>
              <a:buFont typeface="Proxima Nova"/>
              <a:buChar char="●"/>
              <a:defRPr sz="1800">
                <a:latin typeface="Proxima Nova"/>
                <a:ea typeface="Proxima Nova"/>
                <a:cs typeface="Proxima Nova"/>
                <a:sym typeface="Proxima Nova"/>
              </a:defRPr>
            </a:lvl1pPr>
            <a:lvl2pPr marL="914400" lvl="1" indent="-330200" rtl="0">
              <a:lnSpc>
                <a:spcPct val="115000"/>
              </a:lnSpc>
              <a:spcBef>
                <a:spcPts val="1600"/>
              </a:spcBef>
              <a:spcAft>
                <a:spcPts val="0"/>
              </a:spcAft>
              <a:buSzPts val="1600"/>
              <a:buFont typeface="Proxima Nova"/>
              <a:buChar char="○"/>
              <a:defRPr sz="1600">
                <a:latin typeface="Proxima Nova"/>
                <a:ea typeface="Proxima Nova"/>
                <a:cs typeface="Proxima Nova"/>
                <a:sym typeface="Proxima Nova"/>
              </a:defRPr>
            </a:lvl2pPr>
            <a:lvl3pPr marL="1371600" lvl="2" indent="-3175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3pPr>
            <a:lvl4pPr marL="1828800" lvl="3" indent="-3048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4pPr>
            <a:lvl5pPr marL="2286000" lvl="4" indent="-3048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5pPr>
            <a:lvl6pPr marL="2743200" lvl="5" indent="-3048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6pPr>
            <a:lvl7pPr marL="3200400" lvl="6" indent="-3048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7pPr>
            <a:lvl8pPr marL="3657600" lvl="7" indent="-3048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8pPr>
            <a:lvl9pPr marL="4114800" lvl="8" indent="-304800" rtl="0">
              <a:lnSpc>
                <a:spcPct val="115000"/>
              </a:lnSpc>
              <a:spcBef>
                <a:spcPts val="1600"/>
              </a:spcBef>
              <a:spcAft>
                <a:spcPts val="1600"/>
              </a:spcAft>
              <a:buSzPts val="1200"/>
              <a:buFont typeface="Proxima Nova"/>
              <a:buChar char="■"/>
              <a:defRPr sz="1200">
                <a:latin typeface="Proxima Nova"/>
                <a:ea typeface="Proxima Nova"/>
                <a:cs typeface="Proxima Nova"/>
                <a:sym typeface="Proxima Nova"/>
              </a:defRPr>
            </a:lvl9pPr>
          </a:lstStyle>
          <a:p>
            <a:endParaRPr/>
          </a:p>
        </p:txBody>
      </p:sp>
      <p:pic>
        <p:nvPicPr>
          <p:cNvPr id="8" name="Google Shape;8;p1" descr="GA-Cog-900.png"/>
          <p:cNvPicPr preferRelativeResize="0"/>
          <p:nvPr/>
        </p:nvPicPr>
        <p:blipFill>
          <a:blip r:embed="rId34">
            <a:alphaModFix/>
          </a:blip>
          <a:stretch>
            <a:fillRect/>
          </a:stretch>
        </p:blipFill>
        <p:spPr>
          <a:xfrm>
            <a:off x="8370750" y="4701500"/>
            <a:ext cx="316051" cy="316051"/>
          </a:xfrm>
          <a:prstGeom prst="rect">
            <a:avLst/>
          </a:prstGeom>
          <a:noFill/>
          <a:ln>
            <a:noFill/>
          </a:ln>
        </p:spPr>
      </p:pic>
      <p:sp>
        <p:nvSpPr>
          <p:cNvPr id="9" name="Google Shape;9;p1"/>
          <p:cNvSpPr txBox="1">
            <a:spLocks noGrp="1"/>
          </p:cNvSpPr>
          <p:nvPr>
            <p:ph type="sldNum" idx="12"/>
          </p:nvPr>
        </p:nvSpPr>
        <p:spPr>
          <a:xfrm>
            <a:off x="457200" y="4662725"/>
            <a:ext cx="2372100" cy="393600"/>
          </a:xfrm>
          <a:prstGeom prst="rect">
            <a:avLst/>
          </a:prstGeom>
          <a:noFill/>
          <a:ln>
            <a:noFill/>
          </a:ln>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solidFill>
                <a:srgbClr val="000000"/>
              </a:solidFill>
            </a:endParaRPr>
          </a:p>
        </p:txBody>
      </p:sp>
      <p:sp>
        <p:nvSpPr>
          <p:cNvPr id="10" name="Google Shape;10;p1"/>
          <p:cNvSpPr txBox="1">
            <a:spLocks noGrp="1"/>
          </p:cNvSpPr>
          <p:nvPr>
            <p:ph type="body" idx="2"/>
          </p:nvPr>
        </p:nvSpPr>
        <p:spPr>
          <a:xfrm>
            <a:off x="4572000" y="4712925"/>
            <a:ext cx="3691800" cy="393600"/>
          </a:xfrm>
          <a:prstGeom prst="rect">
            <a:avLst/>
          </a:prstGeom>
          <a:noFill/>
          <a:ln>
            <a:noFill/>
          </a:ln>
        </p:spPr>
        <p:txBody>
          <a:bodyPr spcFirstLastPara="1" wrap="square" lIns="91425" tIns="91425" rIns="91425" bIns="91425" anchor="ctr" anchorCtr="0">
            <a:noAutofit/>
          </a:bodyPr>
          <a:lstStyle>
            <a:lvl1pPr marL="457200" lvl="0" indent="-285750" algn="r"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algn="r"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algn="r"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algn="r"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algn="r"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algn="r"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algn="r"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algn="r"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algn="r"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F06B4A"/>
          </p15:clr>
        </p15:guide>
        <p15:guide id="2" pos="288">
          <p15:clr>
            <a:srgbClr val="F06B4A"/>
          </p15:clr>
        </p15:guide>
        <p15:guide id="3" pos="5472">
          <p15:clr>
            <a:srgbClr val="F06B4A"/>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hyperlink" Target="https://ga-instruction.s3.amazonaws.com/assets/front-end-web-development/fewd-bootstrap/layouts.pdf" TargetMode="External"/><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4.xml"/><Relationship Id="rId4" Type="http://schemas.openxmlformats.org/officeDocument/2006/relationships/hyperlink" Target="https://drive.google.com/drive/folders/1nGs9ISklpozgATRGRPEQ3e1qeldbVk35?usp=sharing"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getbootstrap.com/css/#buttons"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expo.getbootstrap.com/" TargetMode="External"/><Relationship Id="rId2" Type="http://schemas.openxmlformats.org/officeDocument/2006/relationships/notesSlide" Target="../notesSlides/notesSlide27.xml"/><Relationship Id="rId1" Type="http://schemas.openxmlformats.org/officeDocument/2006/relationships/slideLayout" Target="../slideLayouts/slideLayout20.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hyperlink" Target="https://getmdl.io/" TargetMode="External"/><Relationship Id="rId4" Type="http://schemas.openxmlformats.org/officeDocument/2006/relationships/hyperlink" Target="http://foundation.zurb.com/"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8"/>
          <p:cNvSpPr txBox="1">
            <a:spLocks noGrp="1"/>
          </p:cNvSpPr>
          <p:nvPr>
            <p:ph type="title"/>
          </p:nvPr>
        </p:nvSpPr>
        <p:spPr>
          <a:xfrm>
            <a:off x="457200" y="1777050"/>
            <a:ext cx="7287900" cy="158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Bootstrap</a:t>
            </a:r>
            <a:endParaRPr/>
          </a:p>
        </p:txBody>
      </p:sp>
      <p:sp>
        <p:nvSpPr>
          <p:cNvPr id="577" name="Google Shape;577;p68"/>
          <p:cNvSpPr txBox="1">
            <a:spLocks noGrp="1"/>
          </p:cNvSpPr>
          <p:nvPr>
            <p:ph type="subTitle" idx="1"/>
          </p:nvPr>
        </p:nvSpPr>
        <p:spPr>
          <a:xfrm>
            <a:off x="502325" y="1221643"/>
            <a:ext cx="7457700" cy="41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Front-End Web Development</a:t>
            </a:r>
            <a:endParaRPr dirty="0"/>
          </a:p>
          <a:p>
            <a:pPr marL="0" lvl="0" indent="0" algn="l" rtl="0">
              <a:spcBef>
                <a:spcPts val="1600"/>
              </a:spcBef>
              <a:spcAft>
                <a:spcPts val="160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82"/>
          <p:cNvSpPr txBox="1">
            <a:spLocks noGrp="1"/>
          </p:cNvSpPr>
          <p:nvPr>
            <p:ph type="body" idx="4294967295"/>
          </p:nvPr>
        </p:nvSpPr>
        <p:spPr>
          <a:xfrm>
            <a:off x="457200" y="950275"/>
            <a:ext cx="4329300" cy="2943300"/>
          </a:xfrm>
          <a:prstGeom prst="rect">
            <a:avLst/>
          </a:prstGeom>
        </p:spPr>
        <p:txBody>
          <a:bodyPr spcFirstLastPara="1" wrap="square" lIns="91425" tIns="91425" rIns="91425" bIns="91425" anchor="t" anchorCtr="0">
            <a:noAutofit/>
          </a:bodyPr>
          <a:lstStyle/>
          <a:p>
            <a:pPr marL="457200" lvl="0" indent="-342900" algn="l" rtl="0">
              <a:lnSpc>
                <a:spcPct val="120000"/>
              </a:lnSpc>
              <a:spcBef>
                <a:spcPts val="700"/>
              </a:spcBef>
              <a:spcAft>
                <a:spcPts val="0"/>
              </a:spcAft>
              <a:buClr>
                <a:schemeClr val="dk1"/>
              </a:buClr>
              <a:buSzPts val="1800"/>
              <a:buChar char="●"/>
            </a:pPr>
            <a:r>
              <a:rPr lang="en">
                <a:solidFill>
                  <a:schemeClr val="dk1"/>
                </a:solidFill>
              </a:rPr>
              <a:t>Bootstrap sets up a series of 12 columns that automatically respond to screen size.</a:t>
            </a:r>
            <a:endParaRPr>
              <a:solidFill>
                <a:schemeClr val="dk1"/>
              </a:solidFill>
            </a:endParaRPr>
          </a:p>
        </p:txBody>
      </p:sp>
      <p:sp>
        <p:nvSpPr>
          <p:cNvPr id="689" name="Google Shape;689;p82"/>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Grid-Based Design</a:t>
            </a:r>
            <a:endParaRPr/>
          </a:p>
        </p:txBody>
      </p:sp>
      <p:sp>
        <p:nvSpPr>
          <p:cNvPr id="690" name="Google Shape;690;p82"/>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10</a:t>
            </a:fld>
            <a:r>
              <a:rPr lang="en"/>
              <a:t> | © 2020 General Assembly</a:t>
            </a:r>
            <a:endParaRPr/>
          </a:p>
        </p:txBody>
      </p:sp>
      <p:sp>
        <p:nvSpPr>
          <p:cNvPr id="691" name="Google Shape;691;p82"/>
          <p:cNvSpPr/>
          <p:nvPr/>
        </p:nvSpPr>
        <p:spPr>
          <a:xfrm rot="-5400000">
            <a:off x="5768650" y="494675"/>
            <a:ext cx="2287500" cy="37206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600">
              <a:latin typeface="Proxima Nova"/>
              <a:ea typeface="Proxima Nova"/>
              <a:cs typeface="Proxima Nova"/>
              <a:sym typeface="Proxima Nova"/>
            </a:endParaRPr>
          </a:p>
        </p:txBody>
      </p:sp>
      <p:sp>
        <p:nvSpPr>
          <p:cNvPr id="692" name="Google Shape;692;p82"/>
          <p:cNvSpPr/>
          <p:nvPr/>
        </p:nvSpPr>
        <p:spPr>
          <a:xfrm>
            <a:off x="5203500" y="1217825"/>
            <a:ext cx="223800" cy="2273700"/>
          </a:xfrm>
          <a:prstGeom prst="rect">
            <a:avLst/>
          </a:prstGeom>
          <a:solidFill>
            <a:schemeClr val="accen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p:txBody>
      </p:sp>
      <p:sp>
        <p:nvSpPr>
          <p:cNvPr id="693" name="Google Shape;693;p82"/>
          <p:cNvSpPr/>
          <p:nvPr/>
        </p:nvSpPr>
        <p:spPr>
          <a:xfrm>
            <a:off x="5496818" y="1217825"/>
            <a:ext cx="223800" cy="2273700"/>
          </a:xfrm>
          <a:prstGeom prst="rect">
            <a:avLst/>
          </a:prstGeom>
          <a:solidFill>
            <a:schemeClr val="accen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sz="1200">
                <a:latin typeface="Proxima Nova"/>
                <a:ea typeface="Proxima Nova"/>
                <a:cs typeface="Proxima Nova"/>
                <a:sym typeface="Proxima Nova"/>
              </a:rPr>
              <a:t>2</a:t>
            </a:r>
            <a:endParaRPr sz="1200">
              <a:latin typeface="Proxima Nova"/>
              <a:ea typeface="Proxima Nova"/>
              <a:cs typeface="Proxima Nova"/>
              <a:sym typeface="Proxima Nova"/>
            </a:endParaRPr>
          </a:p>
        </p:txBody>
      </p:sp>
      <p:sp>
        <p:nvSpPr>
          <p:cNvPr id="694" name="Google Shape;694;p82"/>
          <p:cNvSpPr/>
          <p:nvPr/>
        </p:nvSpPr>
        <p:spPr>
          <a:xfrm>
            <a:off x="5790136" y="1217825"/>
            <a:ext cx="223800" cy="2273700"/>
          </a:xfrm>
          <a:prstGeom prst="rect">
            <a:avLst/>
          </a:prstGeom>
          <a:solidFill>
            <a:schemeClr val="accen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sz="1200">
                <a:latin typeface="Proxima Nova"/>
                <a:ea typeface="Proxima Nova"/>
                <a:cs typeface="Proxima Nova"/>
                <a:sym typeface="Proxima Nova"/>
              </a:rPr>
              <a:t>3</a:t>
            </a:r>
            <a:endParaRPr sz="1200">
              <a:latin typeface="Proxima Nova"/>
              <a:ea typeface="Proxima Nova"/>
              <a:cs typeface="Proxima Nova"/>
              <a:sym typeface="Proxima Nova"/>
            </a:endParaRPr>
          </a:p>
        </p:txBody>
      </p:sp>
      <p:sp>
        <p:nvSpPr>
          <p:cNvPr id="695" name="Google Shape;695;p82"/>
          <p:cNvSpPr/>
          <p:nvPr/>
        </p:nvSpPr>
        <p:spPr>
          <a:xfrm>
            <a:off x="6083455" y="1217825"/>
            <a:ext cx="223800" cy="2273700"/>
          </a:xfrm>
          <a:prstGeom prst="rect">
            <a:avLst/>
          </a:prstGeom>
          <a:solidFill>
            <a:schemeClr val="accen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sz="1200">
                <a:latin typeface="Proxima Nova"/>
                <a:ea typeface="Proxima Nova"/>
                <a:cs typeface="Proxima Nova"/>
                <a:sym typeface="Proxima Nova"/>
              </a:rPr>
              <a:t>4</a:t>
            </a:r>
            <a:endParaRPr sz="1200">
              <a:latin typeface="Proxima Nova"/>
              <a:ea typeface="Proxima Nova"/>
              <a:cs typeface="Proxima Nova"/>
              <a:sym typeface="Proxima Nova"/>
            </a:endParaRPr>
          </a:p>
        </p:txBody>
      </p:sp>
      <p:sp>
        <p:nvSpPr>
          <p:cNvPr id="696" name="Google Shape;696;p82"/>
          <p:cNvSpPr/>
          <p:nvPr/>
        </p:nvSpPr>
        <p:spPr>
          <a:xfrm>
            <a:off x="6376773" y="1217825"/>
            <a:ext cx="223800" cy="2273700"/>
          </a:xfrm>
          <a:prstGeom prst="rect">
            <a:avLst/>
          </a:prstGeom>
          <a:solidFill>
            <a:schemeClr val="accen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sz="1200">
                <a:latin typeface="Proxima Nova"/>
                <a:ea typeface="Proxima Nova"/>
                <a:cs typeface="Proxima Nova"/>
                <a:sym typeface="Proxima Nova"/>
              </a:rPr>
              <a:t>5</a:t>
            </a:r>
            <a:endParaRPr sz="1200">
              <a:latin typeface="Proxima Nova"/>
              <a:ea typeface="Proxima Nova"/>
              <a:cs typeface="Proxima Nova"/>
              <a:sym typeface="Proxima Nova"/>
            </a:endParaRPr>
          </a:p>
        </p:txBody>
      </p:sp>
      <p:sp>
        <p:nvSpPr>
          <p:cNvPr id="697" name="Google Shape;697;p82"/>
          <p:cNvSpPr/>
          <p:nvPr/>
        </p:nvSpPr>
        <p:spPr>
          <a:xfrm>
            <a:off x="6670091" y="1217825"/>
            <a:ext cx="223800" cy="2273700"/>
          </a:xfrm>
          <a:prstGeom prst="rect">
            <a:avLst/>
          </a:prstGeom>
          <a:solidFill>
            <a:schemeClr val="accen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sz="1200">
                <a:latin typeface="Proxima Nova"/>
                <a:ea typeface="Proxima Nova"/>
                <a:cs typeface="Proxima Nova"/>
                <a:sym typeface="Proxima Nova"/>
              </a:rPr>
              <a:t>6</a:t>
            </a:r>
            <a:endParaRPr sz="1200">
              <a:latin typeface="Proxima Nova"/>
              <a:ea typeface="Proxima Nova"/>
              <a:cs typeface="Proxima Nova"/>
              <a:sym typeface="Proxima Nova"/>
            </a:endParaRPr>
          </a:p>
        </p:txBody>
      </p:sp>
      <p:sp>
        <p:nvSpPr>
          <p:cNvPr id="698" name="Google Shape;698;p82"/>
          <p:cNvSpPr/>
          <p:nvPr/>
        </p:nvSpPr>
        <p:spPr>
          <a:xfrm>
            <a:off x="6963409" y="1217825"/>
            <a:ext cx="223800" cy="2273700"/>
          </a:xfrm>
          <a:prstGeom prst="rect">
            <a:avLst/>
          </a:prstGeom>
          <a:solidFill>
            <a:schemeClr val="accen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sz="1200">
                <a:latin typeface="Proxima Nova"/>
                <a:ea typeface="Proxima Nova"/>
                <a:cs typeface="Proxima Nova"/>
                <a:sym typeface="Proxima Nova"/>
              </a:rPr>
              <a:t>7</a:t>
            </a:r>
            <a:endParaRPr sz="1200">
              <a:latin typeface="Proxima Nova"/>
              <a:ea typeface="Proxima Nova"/>
              <a:cs typeface="Proxima Nova"/>
              <a:sym typeface="Proxima Nova"/>
            </a:endParaRPr>
          </a:p>
        </p:txBody>
      </p:sp>
      <p:sp>
        <p:nvSpPr>
          <p:cNvPr id="699" name="Google Shape;699;p82"/>
          <p:cNvSpPr/>
          <p:nvPr/>
        </p:nvSpPr>
        <p:spPr>
          <a:xfrm>
            <a:off x="7256727" y="1217825"/>
            <a:ext cx="223800" cy="2273700"/>
          </a:xfrm>
          <a:prstGeom prst="rect">
            <a:avLst/>
          </a:prstGeom>
          <a:solidFill>
            <a:schemeClr val="accen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sz="1200">
                <a:latin typeface="Proxima Nova"/>
                <a:ea typeface="Proxima Nova"/>
                <a:cs typeface="Proxima Nova"/>
                <a:sym typeface="Proxima Nova"/>
              </a:rPr>
              <a:t>8</a:t>
            </a:r>
            <a:endParaRPr sz="1200">
              <a:latin typeface="Proxima Nova"/>
              <a:ea typeface="Proxima Nova"/>
              <a:cs typeface="Proxima Nova"/>
              <a:sym typeface="Proxima Nova"/>
            </a:endParaRPr>
          </a:p>
        </p:txBody>
      </p:sp>
      <p:sp>
        <p:nvSpPr>
          <p:cNvPr id="700" name="Google Shape;700;p82"/>
          <p:cNvSpPr/>
          <p:nvPr/>
        </p:nvSpPr>
        <p:spPr>
          <a:xfrm>
            <a:off x="7550045" y="1217825"/>
            <a:ext cx="223800" cy="2273700"/>
          </a:xfrm>
          <a:prstGeom prst="rect">
            <a:avLst/>
          </a:prstGeom>
          <a:solidFill>
            <a:schemeClr val="accen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sz="1200">
                <a:latin typeface="Proxima Nova"/>
                <a:ea typeface="Proxima Nova"/>
                <a:cs typeface="Proxima Nova"/>
                <a:sym typeface="Proxima Nova"/>
              </a:rPr>
              <a:t>9</a:t>
            </a:r>
            <a:endParaRPr sz="1200">
              <a:latin typeface="Proxima Nova"/>
              <a:ea typeface="Proxima Nova"/>
              <a:cs typeface="Proxima Nova"/>
              <a:sym typeface="Proxima Nova"/>
            </a:endParaRPr>
          </a:p>
        </p:txBody>
      </p:sp>
      <p:sp>
        <p:nvSpPr>
          <p:cNvPr id="701" name="Google Shape;701;p82"/>
          <p:cNvSpPr/>
          <p:nvPr/>
        </p:nvSpPr>
        <p:spPr>
          <a:xfrm>
            <a:off x="7843364" y="1217825"/>
            <a:ext cx="223800" cy="2273700"/>
          </a:xfrm>
          <a:prstGeom prst="rect">
            <a:avLst/>
          </a:prstGeom>
          <a:solidFill>
            <a:schemeClr val="accen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sz="1200">
                <a:latin typeface="Proxima Nova"/>
                <a:ea typeface="Proxima Nova"/>
                <a:cs typeface="Proxima Nova"/>
                <a:sym typeface="Proxima Nova"/>
              </a:rPr>
              <a:t>10</a:t>
            </a:r>
            <a:endParaRPr sz="1200">
              <a:latin typeface="Proxima Nova"/>
              <a:ea typeface="Proxima Nova"/>
              <a:cs typeface="Proxima Nova"/>
              <a:sym typeface="Proxima Nova"/>
            </a:endParaRPr>
          </a:p>
        </p:txBody>
      </p:sp>
      <p:sp>
        <p:nvSpPr>
          <p:cNvPr id="702" name="Google Shape;702;p82"/>
          <p:cNvSpPr/>
          <p:nvPr/>
        </p:nvSpPr>
        <p:spPr>
          <a:xfrm>
            <a:off x="8136682" y="1217825"/>
            <a:ext cx="223800" cy="2273700"/>
          </a:xfrm>
          <a:prstGeom prst="rect">
            <a:avLst/>
          </a:prstGeom>
          <a:solidFill>
            <a:schemeClr val="accen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sz="1200">
                <a:latin typeface="Proxima Nova"/>
                <a:ea typeface="Proxima Nova"/>
                <a:cs typeface="Proxima Nova"/>
                <a:sym typeface="Proxima Nova"/>
              </a:rPr>
              <a:t>11</a:t>
            </a:r>
            <a:endParaRPr sz="1200">
              <a:latin typeface="Proxima Nova"/>
              <a:ea typeface="Proxima Nova"/>
              <a:cs typeface="Proxima Nova"/>
              <a:sym typeface="Proxima Nova"/>
            </a:endParaRPr>
          </a:p>
        </p:txBody>
      </p:sp>
      <p:sp>
        <p:nvSpPr>
          <p:cNvPr id="703" name="Google Shape;703;p82"/>
          <p:cNvSpPr/>
          <p:nvPr/>
        </p:nvSpPr>
        <p:spPr>
          <a:xfrm>
            <a:off x="8430000" y="1217825"/>
            <a:ext cx="223800" cy="2273700"/>
          </a:xfrm>
          <a:prstGeom prst="rect">
            <a:avLst/>
          </a:prstGeom>
          <a:solidFill>
            <a:schemeClr val="accen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sz="1200">
                <a:latin typeface="Proxima Nova"/>
                <a:ea typeface="Proxima Nova"/>
                <a:cs typeface="Proxima Nova"/>
                <a:sym typeface="Proxima Nova"/>
              </a:rPr>
              <a:t>12</a:t>
            </a:r>
            <a:endParaRPr sz="1200">
              <a:latin typeface="Proxima Nova"/>
              <a:ea typeface="Proxima Nova"/>
              <a:cs typeface="Proxima Nova"/>
              <a:sym typeface="Proxima Nova"/>
            </a:endParaRPr>
          </a:p>
        </p:txBody>
      </p:sp>
      <p:sp>
        <p:nvSpPr>
          <p:cNvPr id="704" name="Google Shape;704;p82"/>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83"/>
          <p:cNvSpPr txBox="1">
            <a:spLocks noGrp="1"/>
          </p:cNvSpPr>
          <p:nvPr>
            <p:ph type="body" idx="4294967295"/>
          </p:nvPr>
        </p:nvSpPr>
        <p:spPr>
          <a:xfrm>
            <a:off x="304800" y="1255075"/>
            <a:ext cx="4329300" cy="2943300"/>
          </a:xfrm>
          <a:prstGeom prst="rect">
            <a:avLst/>
          </a:prstGeom>
        </p:spPr>
        <p:txBody>
          <a:bodyPr spcFirstLastPara="1" wrap="square" lIns="91425" tIns="91425" rIns="91425" bIns="91425" anchor="t" anchorCtr="0">
            <a:noAutofit/>
          </a:bodyPr>
          <a:lstStyle/>
          <a:p>
            <a:pPr marL="457200" lvl="0" indent="-342900" algn="l" rtl="0">
              <a:lnSpc>
                <a:spcPct val="120000"/>
              </a:lnSpc>
              <a:spcBef>
                <a:spcPts val="700"/>
              </a:spcBef>
              <a:spcAft>
                <a:spcPts val="0"/>
              </a:spcAft>
              <a:buClr>
                <a:schemeClr val="dk1"/>
              </a:buClr>
              <a:buSzPts val="1800"/>
              <a:buChar char="●"/>
            </a:pPr>
            <a:r>
              <a:rPr lang="en">
                <a:solidFill>
                  <a:schemeClr val="dk1"/>
                </a:solidFill>
              </a:rPr>
              <a:t>Each time you use the “</a:t>
            </a:r>
            <a:r>
              <a:rPr lang="en" b="1">
                <a:solidFill>
                  <a:schemeClr val="dk1"/>
                </a:solidFill>
              </a:rPr>
              <a:t>row</a:t>
            </a:r>
            <a:r>
              <a:rPr lang="en">
                <a:solidFill>
                  <a:schemeClr val="dk1"/>
                </a:solidFill>
              </a:rPr>
              <a:t>” class on a container, that container is divided into 12 default columns</a:t>
            </a:r>
            <a:endParaRPr>
              <a:solidFill>
                <a:schemeClr val="dk1"/>
              </a:solidFill>
            </a:endParaRPr>
          </a:p>
          <a:p>
            <a:pPr marL="457200" lvl="0" indent="0" algn="l" rtl="0">
              <a:lnSpc>
                <a:spcPct val="120000"/>
              </a:lnSpc>
              <a:spcBef>
                <a:spcPts val="700"/>
              </a:spcBef>
              <a:spcAft>
                <a:spcPts val="0"/>
              </a:spcAft>
              <a:buNone/>
            </a:pPr>
            <a:endParaRPr>
              <a:solidFill>
                <a:schemeClr val="dk1"/>
              </a:solidFill>
            </a:endParaRPr>
          </a:p>
          <a:p>
            <a:pPr marL="457200" lvl="0" indent="-342900" algn="l" rtl="0">
              <a:lnSpc>
                <a:spcPct val="120000"/>
              </a:lnSpc>
              <a:spcBef>
                <a:spcPts val="700"/>
              </a:spcBef>
              <a:spcAft>
                <a:spcPts val="0"/>
              </a:spcAft>
              <a:buClr>
                <a:schemeClr val="dk1"/>
              </a:buClr>
              <a:buSzPts val="1800"/>
              <a:buChar char="●"/>
            </a:pPr>
            <a:r>
              <a:rPr lang="en">
                <a:solidFill>
                  <a:schemeClr val="dk1"/>
                </a:solidFill>
              </a:rPr>
              <a:t>You can then create child containers that “clip” into the grid and take up 1–12 columns.</a:t>
            </a:r>
            <a:endParaRPr>
              <a:solidFill>
                <a:schemeClr val="dk1"/>
              </a:solidFill>
            </a:endParaRPr>
          </a:p>
        </p:txBody>
      </p:sp>
      <p:sp>
        <p:nvSpPr>
          <p:cNvPr id="710" name="Google Shape;710;p83"/>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Bootstrap Grid</a:t>
            </a:r>
            <a:endParaRPr/>
          </a:p>
        </p:txBody>
      </p:sp>
      <p:sp>
        <p:nvSpPr>
          <p:cNvPr id="711" name="Google Shape;711;p83"/>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11</a:t>
            </a:fld>
            <a:r>
              <a:rPr lang="en"/>
              <a:t> | © 2020 General Assembly</a:t>
            </a:r>
            <a:endParaRPr/>
          </a:p>
        </p:txBody>
      </p:sp>
      <p:sp>
        <p:nvSpPr>
          <p:cNvPr id="712" name="Google Shape;712;p83"/>
          <p:cNvSpPr/>
          <p:nvPr/>
        </p:nvSpPr>
        <p:spPr>
          <a:xfrm>
            <a:off x="5279700" y="1217825"/>
            <a:ext cx="223800" cy="2273700"/>
          </a:xfrm>
          <a:prstGeom prst="rect">
            <a:avLst/>
          </a:prstGeom>
          <a:solidFill>
            <a:schemeClr val="accen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p:txBody>
      </p:sp>
      <p:sp>
        <p:nvSpPr>
          <p:cNvPr id="713" name="Google Shape;713;p83"/>
          <p:cNvSpPr/>
          <p:nvPr/>
        </p:nvSpPr>
        <p:spPr>
          <a:xfrm>
            <a:off x="5573018" y="1217825"/>
            <a:ext cx="223800" cy="2273700"/>
          </a:xfrm>
          <a:prstGeom prst="rect">
            <a:avLst/>
          </a:prstGeom>
          <a:solidFill>
            <a:schemeClr val="accen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sz="1200">
                <a:latin typeface="Proxima Nova"/>
                <a:ea typeface="Proxima Nova"/>
                <a:cs typeface="Proxima Nova"/>
                <a:sym typeface="Proxima Nova"/>
              </a:rPr>
              <a:t>2</a:t>
            </a:r>
            <a:endParaRPr sz="1200">
              <a:latin typeface="Proxima Nova"/>
              <a:ea typeface="Proxima Nova"/>
              <a:cs typeface="Proxima Nova"/>
              <a:sym typeface="Proxima Nova"/>
            </a:endParaRPr>
          </a:p>
        </p:txBody>
      </p:sp>
      <p:sp>
        <p:nvSpPr>
          <p:cNvPr id="714" name="Google Shape;714;p83"/>
          <p:cNvSpPr/>
          <p:nvPr/>
        </p:nvSpPr>
        <p:spPr>
          <a:xfrm>
            <a:off x="5866336" y="1217825"/>
            <a:ext cx="223800" cy="2273700"/>
          </a:xfrm>
          <a:prstGeom prst="rect">
            <a:avLst/>
          </a:prstGeom>
          <a:solidFill>
            <a:schemeClr val="accen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sz="1200">
                <a:latin typeface="Proxima Nova"/>
                <a:ea typeface="Proxima Nova"/>
                <a:cs typeface="Proxima Nova"/>
                <a:sym typeface="Proxima Nova"/>
              </a:rPr>
              <a:t>3</a:t>
            </a:r>
            <a:endParaRPr sz="1200">
              <a:latin typeface="Proxima Nova"/>
              <a:ea typeface="Proxima Nova"/>
              <a:cs typeface="Proxima Nova"/>
              <a:sym typeface="Proxima Nova"/>
            </a:endParaRPr>
          </a:p>
        </p:txBody>
      </p:sp>
      <p:sp>
        <p:nvSpPr>
          <p:cNvPr id="715" name="Google Shape;715;p83"/>
          <p:cNvSpPr/>
          <p:nvPr/>
        </p:nvSpPr>
        <p:spPr>
          <a:xfrm>
            <a:off x="6159655" y="1217825"/>
            <a:ext cx="223800" cy="2273700"/>
          </a:xfrm>
          <a:prstGeom prst="rect">
            <a:avLst/>
          </a:prstGeom>
          <a:solidFill>
            <a:schemeClr val="accen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sz="1200">
                <a:latin typeface="Proxima Nova"/>
                <a:ea typeface="Proxima Nova"/>
                <a:cs typeface="Proxima Nova"/>
                <a:sym typeface="Proxima Nova"/>
              </a:rPr>
              <a:t>4</a:t>
            </a:r>
            <a:endParaRPr sz="1200">
              <a:latin typeface="Proxima Nova"/>
              <a:ea typeface="Proxima Nova"/>
              <a:cs typeface="Proxima Nova"/>
              <a:sym typeface="Proxima Nova"/>
            </a:endParaRPr>
          </a:p>
        </p:txBody>
      </p:sp>
      <p:sp>
        <p:nvSpPr>
          <p:cNvPr id="716" name="Google Shape;716;p83"/>
          <p:cNvSpPr/>
          <p:nvPr/>
        </p:nvSpPr>
        <p:spPr>
          <a:xfrm>
            <a:off x="6452973" y="1217825"/>
            <a:ext cx="223800" cy="2273700"/>
          </a:xfrm>
          <a:prstGeom prst="rect">
            <a:avLst/>
          </a:prstGeom>
          <a:solidFill>
            <a:schemeClr val="accen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sz="1200">
                <a:latin typeface="Proxima Nova"/>
                <a:ea typeface="Proxima Nova"/>
                <a:cs typeface="Proxima Nova"/>
                <a:sym typeface="Proxima Nova"/>
              </a:rPr>
              <a:t>5</a:t>
            </a:r>
            <a:endParaRPr sz="1200">
              <a:latin typeface="Proxima Nova"/>
              <a:ea typeface="Proxima Nova"/>
              <a:cs typeface="Proxima Nova"/>
              <a:sym typeface="Proxima Nova"/>
            </a:endParaRPr>
          </a:p>
        </p:txBody>
      </p:sp>
      <p:sp>
        <p:nvSpPr>
          <p:cNvPr id="717" name="Google Shape;717;p83"/>
          <p:cNvSpPr/>
          <p:nvPr/>
        </p:nvSpPr>
        <p:spPr>
          <a:xfrm>
            <a:off x="6746291" y="1217825"/>
            <a:ext cx="223800" cy="2273700"/>
          </a:xfrm>
          <a:prstGeom prst="rect">
            <a:avLst/>
          </a:prstGeom>
          <a:solidFill>
            <a:schemeClr val="accen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sz="1200">
                <a:latin typeface="Proxima Nova"/>
                <a:ea typeface="Proxima Nova"/>
                <a:cs typeface="Proxima Nova"/>
                <a:sym typeface="Proxima Nova"/>
              </a:rPr>
              <a:t>6</a:t>
            </a:r>
            <a:endParaRPr sz="1200">
              <a:latin typeface="Proxima Nova"/>
              <a:ea typeface="Proxima Nova"/>
              <a:cs typeface="Proxima Nova"/>
              <a:sym typeface="Proxima Nova"/>
            </a:endParaRPr>
          </a:p>
        </p:txBody>
      </p:sp>
      <p:sp>
        <p:nvSpPr>
          <p:cNvPr id="718" name="Google Shape;718;p83"/>
          <p:cNvSpPr/>
          <p:nvPr/>
        </p:nvSpPr>
        <p:spPr>
          <a:xfrm>
            <a:off x="7039609" y="1217825"/>
            <a:ext cx="223800" cy="2273700"/>
          </a:xfrm>
          <a:prstGeom prst="rect">
            <a:avLst/>
          </a:prstGeom>
          <a:solidFill>
            <a:schemeClr val="accen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sz="1200">
                <a:latin typeface="Proxima Nova"/>
                <a:ea typeface="Proxima Nova"/>
                <a:cs typeface="Proxima Nova"/>
                <a:sym typeface="Proxima Nova"/>
              </a:rPr>
              <a:t>7</a:t>
            </a:r>
            <a:endParaRPr sz="1200">
              <a:latin typeface="Proxima Nova"/>
              <a:ea typeface="Proxima Nova"/>
              <a:cs typeface="Proxima Nova"/>
              <a:sym typeface="Proxima Nova"/>
            </a:endParaRPr>
          </a:p>
        </p:txBody>
      </p:sp>
      <p:sp>
        <p:nvSpPr>
          <p:cNvPr id="719" name="Google Shape;719;p83"/>
          <p:cNvSpPr/>
          <p:nvPr/>
        </p:nvSpPr>
        <p:spPr>
          <a:xfrm>
            <a:off x="7332927" y="1217825"/>
            <a:ext cx="223800" cy="2273700"/>
          </a:xfrm>
          <a:prstGeom prst="rect">
            <a:avLst/>
          </a:prstGeom>
          <a:solidFill>
            <a:schemeClr val="accen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sz="1200">
                <a:latin typeface="Proxima Nova"/>
                <a:ea typeface="Proxima Nova"/>
                <a:cs typeface="Proxima Nova"/>
                <a:sym typeface="Proxima Nova"/>
              </a:rPr>
              <a:t>8</a:t>
            </a:r>
            <a:endParaRPr sz="1200">
              <a:latin typeface="Proxima Nova"/>
              <a:ea typeface="Proxima Nova"/>
              <a:cs typeface="Proxima Nova"/>
              <a:sym typeface="Proxima Nova"/>
            </a:endParaRPr>
          </a:p>
        </p:txBody>
      </p:sp>
      <p:sp>
        <p:nvSpPr>
          <p:cNvPr id="720" name="Google Shape;720;p83"/>
          <p:cNvSpPr/>
          <p:nvPr/>
        </p:nvSpPr>
        <p:spPr>
          <a:xfrm>
            <a:off x="7626245" y="1217825"/>
            <a:ext cx="223800" cy="2273700"/>
          </a:xfrm>
          <a:prstGeom prst="rect">
            <a:avLst/>
          </a:prstGeom>
          <a:solidFill>
            <a:schemeClr val="accen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sz="1200">
                <a:latin typeface="Proxima Nova"/>
                <a:ea typeface="Proxima Nova"/>
                <a:cs typeface="Proxima Nova"/>
                <a:sym typeface="Proxima Nova"/>
              </a:rPr>
              <a:t>9</a:t>
            </a:r>
            <a:endParaRPr sz="1200">
              <a:latin typeface="Proxima Nova"/>
              <a:ea typeface="Proxima Nova"/>
              <a:cs typeface="Proxima Nova"/>
              <a:sym typeface="Proxima Nova"/>
            </a:endParaRPr>
          </a:p>
        </p:txBody>
      </p:sp>
      <p:sp>
        <p:nvSpPr>
          <p:cNvPr id="721" name="Google Shape;721;p83"/>
          <p:cNvSpPr/>
          <p:nvPr/>
        </p:nvSpPr>
        <p:spPr>
          <a:xfrm>
            <a:off x="7919564" y="1217825"/>
            <a:ext cx="223800" cy="2273700"/>
          </a:xfrm>
          <a:prstGeom prst="rect">
            <a:avLst/>
          </a:prstGeom>
          <a:solidFill>
            <a:schemeClr val="accen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sz="1200">
                <a:latin typeface="Proxima Nova"/>
                <a:ea typeface="Proxima Nova"/>
                <a:cs typeface="Proxima Nova"/>
                <a:sym typeface="Proxima Nova"/>
              </a:rPr>
              <a:t>10</a:t>
            </a:r>
            <a:endParaRPr sz="1200">
              <a:latin typeface="Proxima Nova"/>
              <a:ea typeface="Proxima Nova"/>
              <a:cs typeface="Proxima Nova"/>
              <a:sym typeface="Proxima Nova"/>
            </a:endParaRPr>
          </a:p>
        </p:txBody>
      </p:sp>
      <p:sp>
        <p:nvSpPr>
          <p:cNvPr id="722" name="Google Shape;722;p83"/>
          <p:cNvSpPr/>
          <p:nvPr/>
        </p:nvSpPr>
        <p:spPr>
          <a:xfrm>
            <a:off x="8212882" y="1217825"/>
            <a:ext cx="223800" cy="2273700"/>
          </a:xfrm>
          <a:prstGeom prst="rect">
            <a:avLst/>
          </a:prstGeom>
          <a:solidFill>
            <a:schemeClr val="accen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sz="1200">
                <a:latin typeface="Proxima Nova"/>
                <a:ea typeface="Proxima Nova"/>
                <a:cs typeface="Proxima Nova"/>
                <a:sym typeface="Proxima Nova"/>
              </a:rPr>
              <a:t>11</a:t>
            </a:r>
            <a:endParaRPr sz="1200">
              <a:latin typeface="Proxima Nova"/>
              <a:ea typeface="Proxima Nova"/>
              <a:cs typeface="Proxima Nova"/>
              <a:sym typeface="Proxima Nova"/>
            </a:endParaRPr>
          </a:p>
        </p:txBody>
      </p:sp>
      <p:sp>
        <p:nvSpPr>
          <p:cNvPr id="723" name="Google Shape;723;p83"/>
          <p:cNvSpPr/>
          <p:nvPr/>
        </p:nvSpPr>
        <p:spPr>
          <a:xfrm>
            <a:off x="8506200" y="1217825"/>
            <a:ext cx="223800" cy="2273700"/>
          </a:xfrm>
          <a:prstGeom prst="rect">
            <a:avLst/>
          </a:prstGeom>
          <a:solidFill>
            <a:schemeClr val="accen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sz="1200">
                <a:latin typeface="Proxima Nova"/>
                <a:ea typeface="Proxima Nova"/>
                <a:cs typeface="Proxima Nova"/>
                <a:sym typeface="Proxima Nova"/>
              </a:rPr>
              <a:t>12</a:t>
            </a:r>
            <a:endParaRPr sz="1200">
              <a:latin typeface="Proxima Nova"/>
              <a:ea typeface="Proxima Nova"/>
              <a:cs typeface="Proxima Nova"/>
              <a:sym typeface="Proxima Nova"/>
            </a:endParaRPr>
          </a:p>
        </p:txBody>
      </p:sp>
      <p:sp>
        <p:nvSpPr>
          <p:cNvPr id="724" name="Google Shape;724;p83"/>
          <p:cNvSpPr/>
          <p:nvPr/>
        </p:nvSpPr>
        <p:spPr>
          <a:xfrm>
            <a:off x="5284900" y="1388050"/>
            <a:ext cx="1685100" cy="721800"/>
          </a:xfrm>
          <a:prstGeom prst="rect">
            <a:avLst/>
          </a:prstGeom>
          <a:solidFill>
            <a:srgbClr val="B6D7A8">
              <a:alpha val="79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83"/>
          <p:cNvSpPr/>
          <p:nvPr/>
        </p:nvSpPr>
        <p:spPr>
          <a:xfrm>
            <a:off x="5284900" y="2260413"/>
            <a:ext cx="1098600" cy="393600"/>
          </a:xfrm>
          <a:prstGeom prst="rect">
            <a:avLst/>
          </a:prstGeom>
          <a:solidFill>
            <a:srgbClr val="C996BF">
              <a:alpha val="55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83"/>
          <p:cNvSpPr/>
          <p:nvPr/>
        </p:nvSpPr>
        <p:spPr>
          <a:xfrm>
            <a:off x="6455575" y="2260413"/>
            <a:ext cx="1098600" cy="393600"/>
          </a:xfrm>
          <a:prstGeom prst="rect">
            <a:avLst/>
          </a:prstGeom>
          <a:solidFill>
            <a:srgbClr val="C996BF">
              <a:alpha val="55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83"/>
          <p:cNvSpPr/>
          <p:nvPr/>
        </p:nvSpPr>
        <p:spPr>
          <a:xfrm>
            <a:off x="7631400" y="2260413"/>
            <a:ext cx="1098600" cy="393600"/>
          </a:xfrm>
          <a:prstGeom prst="rect">
            <a:avLst/>
          </a:prstGeom>
          <a:solidFill>
            <a:srgbClr val="C996BF">
              <a:alpha val="55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83"/>
          <p:cNvSpPr/>
          <p:nvPr/>
        </p:nvSpPr>
        <p:spPr>
          <a:xfrm>
            <a:off x="5284900" y="2804600"/>
            <a:ext cx="805200" cy="237300"/>
          </a:xfrm>
          <a:prstGeom prst="rect">
            <a:avLst/>
          </a:prstGeom>
          <a:solidFill>
            <a:srgbClr val="3D6BD4">
              <a:alpha val="61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83"/>
          <p:cNvSpPr/>
          <p:nvPr/>
        </p:nvSpPr>
        <p:spPr>
          <a:xfrm>
            <a:off x="6162250" y="2804600"/>
            <a:ext cx="805200" cy="237300"/>
          </a:xfrm>
          <a:prstGeom prst="rect">
            <a:avLst/>
          </a:prstGeom>
          <a:solidFill>
            <a:srgbClr val="3D6BD4">
              <a:alpha val="61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83"/>
          <p:cNvSpPr/>
          <p:nvPr/>
        </p:nvSpPr>
        <p:spPr>
          <a:xfrm>
            <a:off x="7042238" y="2804600"/>
            <a:ext cx="805200" cy="237300"/>
          </a:xfrm>
          <a:prstGeom prst="rect">
            <a:avLst/>
          </a:prstGeom>
          <a:solidFill>
            <a:srgbClr val="3D6BD4">
              <a:alpha val="61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83"/>
          <p:cNvSpPr/>
          <p:nvPr/>
        </p:nvSpPr>
        <p:spPr>
          <a:xfrm>
            <a:off x="7924800" y="2804600"/>
            <a:ext cx="805200" cy="237300"/>
          </a:xfrm>
          <a:prstGeom prst="rect">
            <a:avLst/>
          </a:prstGeom>
          <a:solidFill>
            <a:srgbClr val="3D6BD4">
              <a:alpha val="61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83"/>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733" name="Google Shape;733;p83"/>
          <p:cNvSpPr/>
          <p:nvPr/>
        </p:nvSpPr>
        <p:spPr>
          <a:xfrm>
            <a:off x="7039625" y="1388050"/>
            <a:ext cx="1685100" cy="721800"/>
          </a:xfrm>
          <a:prstGeom prst="rect">
            <a:avLst/>
          </a:prstGeom>
          <a:solidFill>
            <a:srgbClr val="B6D7A8">
              <a:alpha val="79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83"/>
          <p:cNvSpPr/>
          <p:nvPr/>
        </p:nvSpPr>
        <p:spPr>
          <a:xfrm>
            <a:off x="4923800" y="1047125"/>
            <a:ext cx="223800" cy="2561400"/>
          </a:xfrm>
          <a:prstGeom prst="leftBrace">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84"/>
          <p:cNvSpPr txBox="1">
            <a:spLocks noGrp="1"/>
          </p:cNvSpPr>
          <p:nvPr>
            <p:ph type="body" idx="4294967295"/>
          </p:nvPr>
        </p:nvSpPr>
        <p:spPr>
          <a:xfrm>
            <a:off x="462450" y="914400"/>
            <a:ext cx="8219100" cy="1481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dk1"/>
                </a:solidFill>
              </a:rPr>
              <a:t>All content should be placed within grid columns. Build column classes using the following formula:</a:t>
            </a:r>
            <a:endParaRPr>
              <a:solidFill>
                <a:schemeClr val="dk1"/>
              </a:solidFill>
            </a:endParaRPr>
          </a:p>
          <a:p>
            <a:pPr marL="2743200" lvl="0" indent="0" algn="l" rtl="0">
              <a:lnSpc>
                <a:spcPct val="100000"/>
              </a:lnSpc>
              <a:spcBef>
                <a:spcPts val="0"/>
              </a:spcBef>
              <a:spcAft>
                <a:spcPts val="0"/>
              </a:spcAft>
              <a:buNone/>
            </a:pPr>
            <a:r>
              <a:rPr lang="en" b="1">
                <a:solidFill>
                  <a:schemeClr val="dk1"/>
                </a:solidFill>
                <a:highlight>
                  <a:schemeClr val="accent2"/>
                </a:highlight>
                <a:latin typeface="Inconsolata"/>
                <a:ea typeface="Inconsolata"/>
                <a:cs typeface="Inconsolata"/>
                <a:sym typeface="Inconsolata"/>
              </a:rPr>
              <a:t>col-{screen-size}-{width}</a:t>
            </a:r>
            <a:endParaRPr b="1">
              <a:solidFill>
                <a:schemeClr val="dk1"/>
              </a:solidFill>
              <a:highlight>
                <a:schemeClr val="accent2"/>
              </a:highlight>
              <a:latin typeface="Inconsolata"/>
              <a:ea typeface="Inconsolata"/>
              <a:cs typeface="Inconsolata"/>
              <a:sym typeface="Inconsolata"/>
            </a:endParaRPr>
          </a:p>
          <a:p>
            <a:pPr marL="0" lvl="0" indent="0" algn="l" rtl="0">
              <a:lnSpc>
                <a:spcPct val="100000"/>
              </a:lnSpc>
              <a:spcBef>
                <a:spcPts val="1000"/>
              </a:spcBef>
              <a:spcAft>
                <a:spcPts val="0"/>
              </a:spcAft>
              <a:buNone/>
            </a:pPr>
            <a:r>
              <a:rPr lang="en">
                <a:solidFill>
                  <a:schemeClr val="dk1"/>
                </a:solidFill>
              </a:rPr>
              <a:t>Examples of Bootstrap column classes:</a:t>
            </a:r>
            <a:endParaRPr>
              <a:solidFill>
                <a:schemeClr val="dk1"/>
              </a:solidFill>
            </a:endParaRPr>
          </a:p>
        </p:txBody>
      </p:sp>
      <p:sp>
        <p:nvSpPr>
          <p:cNvPr id="740" name="Google Shape;740;p84"/>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Bootstrap Grid</a:t>
            </a:r>
            <a:endParaRPr/>
          </a:p>
        </p:txBody>
      </p:sp>
      <p:sp>
        <p:nvSpPr>
          <p:cNvPr id="741" name="Google Shape;741;p84"/>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12</a:t>
            </a:fld>
            <a:r>
              <a:rPr lang="en"/>
              <a:t> | © 2020 General Assembly</a:t>
            </a:r>
            <a:endParaRPr/>
          </a:p>
        </p:txBody>
      </p:sp>
      <p:graphicFrame>
        <p:nvGraphicFramePr>
          <p:cNvPr id="742" name="Google Shape;742;p84"/>
          <p:cNvGraphicFramePr/>
          <p:nvPr/>
        </p:nvGraphicFramePr>
        <p:xfrm>
          <a:off x="529250" y="2457113"/>
          <a:ext cx="3000000" cy="3000000"/>
        </p:xfrm>
        <a:graphic>
          <a:graphicData uri="http://schemas.openxmlformats.org/drawingml/2006/table">
            <a:tbl>
              <a:tblPr>
                <a:noFill/>
                <a:tableStyleId>{B0FDD63A-CFFC-44FA-A5CA-C6FB3A8E7C06}</a:tableStyleId>
              </a:tblPr>
              <a:tblGrid>
                <a:gridCol w="2722375">
                  <a:extLst>
                    <a:ext uri="{9D8B030D-6E8A-4147-A177-3AD203B41FA5}">
                      <a16:colId xmlns:a16="http://schemas.microsoft.com/office/drawing/2014/main" val="20000"/>
                    </a:ext>
                  </a:extLst>
                </a:gridCol>
                <a:gridCol w="2722375">
                  <a:extLst>
                    <a:ext uri="{9D8B030D-6E8A-4147-A177-3AD203B41FA5}">
                      <a16:colId xmlns:a16="http://schemas.microsoft.com/office/drawing/2014/main" val="20001"/>
                    </a:ext>
                  </a:extLst>
                </a:gridCol>
              </a:tblGrid>
              <a:tr h="789100">
                <a:tc>
                  <a:txBody>
                    <a:bodyPr/>
                    <a:lstStyle/>
                    <a:p>
                      <a:pPr marL="0" lvl="0" indent="0" algn="ctr" rtl="0">
                        <a:spcBef>
                          <a:spcPts val="0"/>
                        </a:spcBef>
                        <a:spcAft>
                          <a:spcPts val="0"/>
                        </a:spcAft>
                        <a:buNone/>
                      </a:pPr>
                      <a:r>
                        <a:rPr lang="en" sz="1600" b="1">
                          <a:solidFill>
                            <a:schemeClr val="dk1"/>
                          </a:solidFill>
                          <a:latin typeface="Inconsolata"/>
                          <a:ea typeface="Inconsolata"/>
                          <a:cs typeface="Inconsolata"/>
                          <a:sym typeface="Inconsolata"/>
                        </a:rPr>
                        <a:t>&lt;div class="col-md-6"&gt;</a:t>
                      </a:r>
                      <a:endParaRPr sz="1600"/>
                    </a:p>
                  </a:txBody>
                  <a:tcPr marL="91425" marR="91425" marT="91425" marB="91425" anchor="ctr"/>
                </a:tc>
                <a:tc>
                  <a:txBody>
                    <a:bodyPr/>
                    <a:lstStyle/>
                    <a:p>
                      <a:pPr marL="0" lvl="0" indent="0" algn="l" rtl="0">
                        <a:spcBef>
                          <a:spcPts val="0"/>
                        </a:spcBef>
                        <a:spcAft>
                          <a:spcPts val="0"/>
                        </a:spcAft>
                        <a:buClr>
                          <a:schemeClr val="dk1"/>
                        </a:buClr>
                        <a:buSzPts val="1100"/>
                        <a:buFont typeface="Arial"/>
                        <a:buNone/>
                      </a:pPr>
                      <a:r>
                        <a:rPr lang="en" sz="1600">
                          <a:solidFill>
                            <a:schemeClr val="dk1"/>
                          </a:solidFill>
                          <a:latin typeface="Proxima Nova"/>
                          <a:ea typeface="Proxima Nova"/>
                          <a:cs typeface="Proxima Nova"/>
                          <a:sym typeface="Proxima Nova"/>
                        </a:rPr>
                        <a:t>A </a:t>
                      </a:r>
                      <a:r>
                        <a:rPr lang="en" sz="1600" b="1">
                          <a:solidFill>
                            <a:schemeClr val="dk1"/>
                          </a:solidFill>
                          <a:latin typeface="Inconsolata"/>
                          <a:ea typeface="Inconsolata"/>
                          <a:cs typeface="Inconsolata"/>
                          <a:sym typeface="Inconsolata"/>
                        </a:rPr>
                        <a:t>div</a:t>
                      </a:r>
                      <a:r>
                        <a:rPr lang="en" sz="1600">
                          <a:solidFill>
                            <a:schemeClr val="dk1"/>
                          </a:solidFill>
                          <a:latin typeface="Proxima Nova"/>
                          <a:ea typeface="Proxima Nova"/>
                          <a:cs typeface="Proxima Nova"/>
                          <a:sym typeface="Proxima Nova"/>
                        </a:rPr>
                        <a:t> for medium-sized screens that is 6 columns wide.</a:t>
                      </a:r>
                      <a:endParaRPr sz="1600"/>
                    </a:p>
                  </a:txBody>
                  <a:tcPr marL="91425" marR="91425" marT="91425" marB="91425" anchor="ctr"/>
                </a:tc>
                <a:extLst>
                  <a:ext uri="{0D108BD9-81ED-4DB2-BD59-A6C34878D82A}">
                    <a16:rowId xmlns:a16="http://schemas.microsoft.com/office/drawing/2014/main" val="10000"/>
                  </a:ext>
                </a:extLst>
              </a:tr>
              <a:tr h="789100">
                <a:tc>
                  <a:txBody>
                    <a:bodyPr/>
                    <a:lstStyle/>
                    <a:p>
                      <a:pPr marL="0" lvl="0" indent="0" algn="ctr" rtl="0">
                        <a:spcBef>
                          <a:spcPts val="0"/>
                        </a:spcBef>
                        <a:spcAft>
                          <a:spcPts val="0"/>
                        </a:spcAft>
                        <a:buNone/>
                      </a:pPr>
                      <a:r>
                        <a:rPr lang="en" sz="1600" b="1">
                          <a:solidFill>
                            <a:schemeClr val="dk1"/>
                          </a:solidFill>
                          <a:latin typeface="Inconsolata"/>
                          <a:ea typeface="Inconsolata"/>
                          <a:cs typeface="Inconsolata"/>
                          <a:sym typeface="Inconsolata"/>
                        </a:rPr>
                        <a:t>&lt;div class="col-lg-2"&gt;</a:t>
                      </a:r>
                      <a:endParaRPr sz="1600"/>
                    </a:p>
                  </a:txBody>
                  <a:tcPr marL="91425" marR="91425" marT="91425" marB="91425" anchor="ctr"/>
                </a:tc>
                <a:tc>
                  <a:txBody>
                    <a:bodyPr/>
                    <a:lstStyle/>
                    <a:p>
                      <a:pPr marL="0" lvl="0" indent="0" algn="l" rtl="0">
                        <a:spcBef>
                          <a:spcPts val="0"/>
                        </a:spcBef>
                        <a:spcAft>
                          <a:spcPts val="0"/>
                        </a:spcAft>
                        <a:buClr>
                          <a:schemeClr val="dk1"/>
                        </a:buClr>
                        <a:buSzPts val="1100"/>
                        <a:buFont typeface="Arial"/>
                        <a:buNone/>
                      </a:pPr>
                      <a:r>
                        <a:rPr lang="en" sz="1600">
                          <a:solidFill>
                            <a:schemeClr val="dk1"/>
                          </a:solidFill>
                          <a:latin typeface="Proxima Nova"/>
                          <a:ea typeface="Proxima Nova"/>
                          <a:cs typeface="Proxima Nova"/>
                          <a:sym typeface="Proxima Nova"/>
                        </a:rPr>
                        <a:t>A </a:t>
                      </a:r>
                      <a:r>
                        <a:rPr lang="en" sz="1600" b="1">
                          <a:solidFill>
                            <a:schemeClr val="dk1"/>
                          </a:solidFill>
                          <a:latin typeface="Inconsolata"/>
                          <a:ea typeface="Inconsolata"/>
                          <a:cs typeface="Inconsolata"/>
                          <a:sym typeface="Inconsolata"/>
                        </a:rPr>
                        <a:t>div</a:t>
                      </a:r>
                      <a:r>
                        <a:rPr lang="en" sz="1600">
                          <a:solidFill>
                            <a:schemeClr val="dk1"/>
                          </a:solidFill>
                          <a:latin typeface="Proxima Nova"/>
                          <a:ea typeface="Proxima Nova"/>
                          <a:cs typeface="Proxima Nova"/>
                          <a:sym typeface="Proxima Nova"/>
                        </a:rPr>
                        <a:t> for large screens that is 2 columns wide.</a:t>
                      </a:r>
                      <a:endParaRPr sz="1600"/>
                    </a:p>
                  </a:txBody>
                  <a:tcPr marL="91425" marR="91425" marT="91425" marB="91425" anchor="ctr"/>
                </a:tc>
                <a:extLst>
                  <a:ext uri="{0D108BD9-81ED-4DB2-BD59-A6C34878D82A}">
                    <a16:rowId xmlns:a16="http://schemas.microsoft.com/office/drawing/2014/main" val="10001"/>
                  </a:ext>
                </a:extLst>
              </a:tr>
            </a:tbl>
          </a:graphicData>
        </a:graphic>
      </p:graphicFrame>
      <p:sp>
        <p:nvSpPr>
          <p:cNvPr id="743" name="Google Shape;743;p84"/>
          <p:cNvSpPr/>
          <p:nvPr/>
        </p:nvSpPr>
        <p:spPr>
          <a:xfrm>
            <a:off x="6303351" y="2457000"/>
            <a:ext cx="164700" cy="1851600"/>
          </a:xfrm>
          <a:prstGeom prst="rect">
            <a:avLst/>
          </a:prstGeom>
          <a:solidFill>
            <a:schemeClr val="accen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p:txBody>
      </p:sp>
      <p:sp>
        <p:nvSpPr>
          <p:cNvPr id="744" name="Google Shape;744;p84"/>
          <p:cNvSpPr/>
          <p:nvPr/>
        </p:nvSpPr>
        <p:spPr>
          <a:xfrm>
            <a:off x="6519263" y="2457000"/>
            <a:ext cx="164700" cy="1851600"/>
          </a:xfrm>
          <a:prstGeom prst="rect">
            <a:avLst/>
          </a:prstGeom>
          <a:solidFill>
            <a:schemeClr val="accen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sz="1200">
                <a:latin typeface="Proxima Nova"/>
                <a:ea typeface="Proxima Nova"/>
                <a:cs typeface="Proxima Nova"/>
                <a:sym typeface="Proxima Nova"/>
              </a:rPr>
              <a:t>2</a:t>
            </a:r>
            <a:endParaRPr sz="1200">
              <a:latin typeface="Proxima Nova"/>
              <a:ea typeface="Proxima Nova"/>
              <a:cs typeface="Proxima Nova"/>
              <a:sym typeface="Proxima Nova"/>
            </a:endParaRPr>
          </a:p>
        </p:txBody>
      </p:sp>
      <p:sp>
        <p:nvSpPr>
          <p:cNvPr id="745" name="Google Shape;745;p84"/>
          <p:cNvSpPr/>
          <p:nvPr/>
        </p:nvSpPr>
        <p:spPr>
          <a:xfrm>
            <a:off x="6735176" y="2457000"/>
            <a:ext cx="164700" cy="1851600"/>
          </a:xfrm>
          <a:prstGeom prst="rect">
            <a:avLst/>
          </a:prstGeom>
          <a:solidFill>
            <a:schemeClr val="accen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sz="1200">
                <a:latin typeface="Proxima Nova"/>
                <a:ea typeface="Proxima Nova"/>
                <a:cs typeface="Proxima Nova"/>
                <a:sym typeface="Proxima Nova"/>
              </a:rPr>
              <a:t>3</a:t>
            </a:r>
            <a:endParaRPr sz="1200">
              <a:latin typeface="Proxima Nova"/>
              <a:ea typeface="Proxima Nova"/>
              <a:cs typeface="Proxima Nova"/>
              <a:sym typeface="Proxima Nova"/>
            </a:endParaRPr>
          </a:p>
        </p:txBody>
      </p:sp>
      <p:sp>
        <p:nvSpPr>
          <p:cNvPr id="746" name="Google Shape;746;p84"/>
          <p:cNvSpPr/>
          <p:nvPr/>
        </p:nvSpPr>
        <p:spPr>
          <a:xfrm>
            <a:off x="6951089" y="2457000"/>
            <a:ext cx="164700" cy="1851600"/>
          </a:xfrm>
          <a:prstGeom prst="rect">
            <a:avLst/>
          </a:prstGeom>
          <a:solidFill>
            <a:schemeClr val="accen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sz="1200">
                <a:latin typeface="Proxima Nova"/>
                <a:ea typeface="Proxima Nova"/>
                <a:cs typeface="Proxima Nova"/>
                <a:sym typeface="Proxima Nova"/>
              </a:rPr>
              <a:t>4</a:t>
            </a:r>
            <a:endParaRPr sz="1200">
              <a:latin typeface="Proxima Nova"/>
              <a:ea typeface="Proxima Nova"/>
              <a:cs typeface="Proxima Nova"/>
              <a:sym typeface="Proxima Nova"/>
            </a:endParaRPr>
          </a:p>
        </p:txBody>
      </p:sp>
      <p:sp>
        <p:nvSpPr>
          <p:cNvPr id="747" name="Google Shape;747;p84"/>
          <p:cNvSpPr/>
          <p:nvPr/>
        </p:nvSpPr>
        <p:spPr>
          <a:xfrm>
            <a:off x="7167001" y="2457000"/>
            <a:ext cx="164700" cy="1851600"/>
          </a:xfrm>
          <a:prstGeom prst="rect">
            <a:avLst/>
          </a:prstGeom>
          <a:solidFill>
            <a:schemeClr val="accen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sz="1200">
                <a:latin typeface="Proxima Nova"/>
                <a:ea typeface="Proxima Nova"/>
                <a:cs typeface="Proxima Nova"/>
                <a:sym typeface="Proxima Nova"/>
              </a:rPr>
              <a:t>5</a:t>
            </a:r>
            <a:endParaRPr sz="1200">
              <a:latin typeface="Proxima Nova"/>
              <a:ea typeface="Proxima Nova"/>
              <a:cs typeface="Proxima Nova"/>
              <a:sym typeface="Proxima Nova"/>
            </a:endParaRPr>
          </a:p>
        </p:txBody>
      </p:sp>
      <p:sp>
        <p:nvSpPr>
          <p:cNvPr id="748" name="Google Shape;748;p84"/>
          <p:cNvSpPr/>
          <p:nvPr/>
        </p:nvSpPr>
        <p:spPr>
          <a:xfrm>
            <a:off x="7382914" y="2457000"/>
            <a:ext cx="164700" cy="1851600"/>
          </a:xfrm>
          <a:prstGeom prst="rect">
            <a:avLst/>
          </a:prstGeom>
          <a:solidFill>
            <a:schemeClr val="accen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sz="1200">
                <a:latin typeface="Proxima Nova"/>
                <a:ea typeface="Proxima Nova"/>
                <a:cs typeface="Proxima Nova"/>
                <a:sym typeface="Proxima Nova"/>
              </a:rPr>
              <a:t>6</a:t>
            </a:r>
            <a:endParaRPr sz="1200">
              <a:latin typeface="Proxima Nova"/>
              <a:ea typeface="Proxima Nova"/>
              <a:cs typeface="Proxima Nova"/>
              <a:sym typeface="Proxima Nova"/>
            </a:endParaRPr>
          </a:p>
        </p:txBody>
      </p:sp>
      <p:sp>
        <p:nvSpPr>
          <p:cNvPr id="749" name="Google Shape;749;p84"/>
          <p:cNvSpPr/>
          <p:nvPr/>
        </p:nvSpPr>
        <p:spPr>
          <a:xfrm>
            <a:off x="7598827" y="2457000"/>
            <a:ext cx="164700" cy="1851600"/>
          </a:xfrm>
          <a:prstGeom prst="rect">
            <a:avLst/>
          </a:prstGeom>
          <a:solidFill>
            <a:schemeClr val="accen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sz="1200">
                <a:latin typeface="Proxima Nova"/>
                <a:ea typeface="Proxima Nova"/>
                <a:cs typeface="Proxima Nova"/>
                <a:sym typeface="Proxima Nova"/>
              </a:rPr>
              <a:t>7</a:t>
            </a:r>
            <a:endParaRPr sz="1200">
              <a:latin typeface="Proxima Nova"/>
              <a:ea typeface="Proxima Nova"/>
              <a:cs typeface="Proxima Nova"/>
              <a:sym typeface="Proxima Nova"/>
            </a:endParaRPr>
          </a:p>
        </p:txBody>
      </p:sp>
      <p:sp>
        <p:nvSpPr>
          <p:cNvPr id="750" name="Google Shape;750;p84"/>
          <p:cNvSpPr/>
          <p:nvPr/>
        </p:nvSpPr>
        <p:spPr>
          <a:xfrm>
            <a:off x="7814739" y="2457000"/>
            <a:ext cx="164700" cy="1851600"/>
          </a:xfrm>
          <a:prstGeom prst="rect">
            <a:avLst/>
          </a:prstGeom>
          <a:solidFill>
            <a:schemeClr val="accen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sz="1200">
                <a:latin typeface="Proxima Nova"/>
                <a:ea typeface="Proxima Nova"/>
                <a:cs typeface="Proxima Nova"/>
                <a:sym typeface="Proxima Nova"/>
              </a:rPr>
              <a:t>8</a:t>
            </a:r>
            <a:endParaRPr sz="1200">
              <a:latin typeface="Proxima Nova"/>
              <a:ea typeface="Proxima Nova"/>
              <a:cs typeface="Proxima Nova"/>
              <a:sym typeface="Proxima Nova"/>
            </a:endParaRPr>
          </a:p>
        </p:txBody>
      </p:sp>
      <p:sp>
        <p:nvSpPr>
          <p:cNvPr id="751" name="Google Shape;751;p84"/>
          <p:cNvSpPr/>
          <p:nvPr/>
        </p:nvSpPr>
        <p:spPr>
          <a:xfrm>
            <a:off x="8030652" y="2457000"/>
            <a:ext cx="164700" cy="1851600"/>
          </a:xfrm>
          <a:prstGeom prst="rect">
            <a:avLst/>
          </a:prstGeom>
          <a:solidFill>
            <a:schemeClr val="accen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sz="1200">
                <a:latin typeface="Proxima Nova"/>
                <a:ea typeface="Proxima Nova"/>
                <a:cs typeface="Proxima Nova"/>
                <a:sym typeface="Proxima Nova"/>
              </a:rPr>
              <a:t>9</a:t>
            </a:r>
            <a:endParaRPr sz="1200">
              <a:latin typeface="Proxima Nova"/>
              <a:ea typeface="Proxima Nova"/>
              <a:cs typeface="Proxima Nova"/>
              <a:sym typeface="Proxima Nova"/>
            </a:endParaRPr>
          </a:p>
        </p:txBody>
      </p:sp>
      <p:sp>
        <p:nvSpPr>
          <p:cNvPr id="752" name="Google Shape;752;p84"/>
          <p:cNvSpPr/>
          <p:nvPr/>
        </p:nvSpPr>
        <p:spPr>
          <a:xfrm>
            <a:off x="8246565" y="2457000"/>
            <a:ext cx="164700" cy="1851600"/>
          </a:xfrm>
          <a:prstGeom prst="rect">
            <a:avLst/>
          </a:prstGeom>
          <a:solidFill>
            <a:schemeClr val="accen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sz="1200">
                <a:latin typeface="Proxima Nova"/>
                <a:ea typeface="Proxima Nova"/>
                <a:cs typeface="Proxima Nova"/>
                <a:sym typeface="Proxima Nova"/>
              </a:rPr>
              <a:t>10</a:t>
            </a:r>
            <a:endParaRPr sz="1200">
              <a:latin typeface="Proxima Nova"/>
              <a:ea typeface="Proxima Nova"/>
              <a:cs typeface="Proxima Nova"/>
              <a:sym typeface="Proxima Nova"/>
            </a:endParaRPr>
          </a:p>
        </p:txBody>
      </p:sp>
      <p:sp>
        <p:nvSpPr>
          <p:cNvPr id="753" name="Google Shape;753;p84"/>
          <p:cNvSpPr/>
          <p:nvPr/>
        </p:nvSpPr>
        <p:spPr>
          <a:xfrm>
            <a:off x="8462477" y="2457000"/>
            <a:ext cx="164700" cy="1851600"/>
          </a:xfrm>
          <a:prstGeom prst="rect">
            <a:avLst/>
          </a:prstGeom>
          <a:solidFill>
            <a:schemeClr val="accen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sz="1200">
                <a:latin typeface="Proxima Nova"/>
                <a:ea typeface="Proxima Nova"/>
                <a:cs typeface="Proxima Nova"/>
                <a:sym typeface="Proxima Nova"/>
              </a:rPr>
              <a:t>11</a:t>
            </a:r>
            <a:endParaRPr sz="1200">
              <a:latin typeface="Proxima Nova"/>
              <a:ea typeface="Proxima Nova"/>
              <a:cs typeface="Proxima Nova"/>
              <a:sym typeface="Proxima Nova"/>
            </a:endParaRPr>
          </a:p>
        </p:txBody>
      </p:sp>
      <p:sp>
        <p:nvSpPr>
          <p:cNvPr id="754" name="Google Shape;754;p84"/>
          <p:cNvSpPr/>
          <p:nvPr/>
        </p:nvSpPr>
        <p:spPr>
          <a:xfrm>
            <a:off x="8678390" y="2457000"/>
            <a:ext cx="164700" cy="1851600"/>
          </a:xfrm>
          <a:prstGeom prst="rect">
            <a:avLst/>
          </a:prstGeom>
          <a:solidFill>
            <a:schemeClr val="accen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sz="1200">
                <a:latin typeface="Proxima Nova"/>
                <a:ea typeface="Proxima Nova"/>
                <a:cs typeface="Proxima Nova"/>
                <a:sym typeface="Proxima Nova"/>
              </a:rPr>
              <a:t>12</a:t>
            </a:r>
            <a:endParaRPr sz="1200">
              <a:latin typeface="Proxima Nova"/>
              <a:ea typeface="Proxima Nova"/>
              <a:cs typeface="Proxima Nova"/>
              <a:sym typeface="Proxima Nova"/>
            </a:endParaRPr>
          </a:p>
        </p:txBody>
      </p:sp>
      <p:sp>
        <p:nvSpPr>
          <p:cNvPr id="755" name="Google Shape;755;p84"/>
          <p:cNvSpPr/>
          <p:nvPr/>
        </p:nvSpPr>
        <p:spPr>
          <a:xfrm>
            <a:off x="6307178" y="2671819"/>
            <a:ext cx="1240200" cy="588000"/>
          </a:xfrm>
          <a:prstGeom prst="rect">
            <a:avLst/>
          </a:prstGeom>
          <a:solidFill>
            <a:srgbClr val="D5A6BD">
              <a:alpha val="7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84"/>
          <p:cNvSpPr/>
          <p:nvPr/>
        </p:nvSpPr>
        <p:spPr>
          <a:xfrm>
            <a:off x="6307175" y="3700150"/>
            <a:ext cx="376800" cy="167700"/>
          </a:xfrm>
          <a:prstGeom prst="rect">
            <a:avLst/>
          </a:prstGeom>
          <a:solidFill>
            <a:srgbClr val="3D6BD4">
              <a:alpha val="61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85"/>
          <p:cNvSpPr txBox="1">
            <a:spLocks noGrp="1"/>
          </p:cNvSpPr>
          <p:nvPr>
            <p:ph type="body" idx="4294967295"/>
          </p:nvPr>
        </p:nvSpPr>
        <p:spPr>
          <a:xfrm>
            <a:off x="457200" y="914400"/>
            <a:ext cx="8219100" cy="1481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dk1"/>
                </a:solidFill>
              </a:rPr>
              <a:t>The grid structure is very similar to patterns in flexbox and grid:</a:t>
            </a:r>
            <a:endParaRPr>
              <a:solidFill>
                <a:schemeClr val="dk1"/>
              </a:solidFill>
            </a:endParaRPr>
          </a:p>
        </p:txBody>
      </p:sp>
      <p:graphicFrame>
        <p:nvGraphicFramePr>
          <p:cNvPr id="762" name="Google Shape;762;p85"/>
          <p:cNvGraphicFramePr/>
          <p:nvPr/>
        </p:nvGraphicFramePr>
        <p:xfrm>
          <a:off x="681650" y="1564663"/>
          <a:ext cx="3000000" cy="3000000"/>
        </p:xfrm>
        <a:graphic>
          <a:graphicData uri="http://schemas.openxmlformats.org/drawingml/2006/table">
            <a:tbl>
              <a:tblPr>
                <a:noFill/>
                <a:tableStyleId>{B0FDD63A-CFFC-44FA-A5CA-C6FB3A8E7C06}</a:tableStyleId>
              </a:tblPr>
              <a:tblGrid>
                <a:gridCol w="2854850">
                  <a:extLst>
                    <a:ext uri="{9D8B030D-6E8A-4147-A177-3AD203B41FA5}">
                      <a16:colId xmlns:a16="http://schemas.microsoft.com/office/drawing/2014/main" val="20000"/>
                    </a:ext>
                  </a:extLst>
                </a:gridCol>
                <a:gridCol w="4925850">
                  <a:extLst>
                    <a:ext uri="{9D8B030D-6E8A-4147-A177-3AD203B41FA5}">
                      <a16:colId xmlns:a16="http://schemas.microsoft.com/office/drawing/2014/main" val="20001"/>
                    </a:ext>
                  </a:extLst>
                </a:gridCol>
              </a:tblGrid>
              <a:tr h="789100">
                <a:tc>
                  <a:txBody>
                    <a:bodyPr/>
                    <a:lstStyle/>
                    <a:p>
                      <a:pPr marL="0" lvl="0" indent="0" algn="ctr" rtl="0">
                        <a:spcBef>
                          <a:spcPts val="0"/>
                        </a:spcBef>
                        <a:spcAft>
                          <a:spcPts val="0"/>
                        </a:spcAft>
                        <a:buNone/>
                      </a:pPr>
                      <a:r>
                        <a:rPr lang="en" sz="1600" b="1">
                          <a:solidFill>
                            <a:schemeClr val="dk1"/>
                          </a:solidFill>
                          <a:latin typeface="Inconsolata"/>
                          <a:ea typeface="Inconsolata"/>
                          <a:cs typeface="Inconsolata"/>
                          <a:sym typeface="Inconsolata"/>
                        </a:rPr>
                        <a:t>&lt;div class="container"&gt;</a:t>
                      </a:r>
                      <a:endParaRPr sz="1600"/>
                    </a:p>
                  </a:txBody>
                  <a:tcPr marL="91425" marR="91425" marT="91425" marB="91425" anchor="ctr"/>
                </a:tc>
                <a:tc>
                  <a:txBody>
                    <a:bodyPr/>
                    <a:lstStyle/>
                    <a:p>
                      <a:pPr marL="0" lvl="0" indent="0" algn="l" rtl="0">
                        <a:spcBef>
                          <a:spcPts val="0"/>
                        </a:spcBef>
                        <a:spcAft>
                          <a:spcPts val="0"/>
                        </a:spcAft>
                        <a:buNone/>
                      </a:pPr>
                      <a:r>
                        <a:rPr lang="en" sz="1600">
                          <a:solidFill>
                            <a:schemeClr val="dk1"/>
                          </a:solidFill>
                          <a:latin typeface="Proxima Nova"/>
                          <a:ea typeface="Proxima Nova"/>
                          <a:cs typeface="Proxima Nova"/>
                          <a:sym typeface="Proxima Nova"/>
                        </a:rPr>
                        <a:t>Top-level element; holds rows</a:t>
                      </a:r>
                      <a:endParaRPr sz="1600">
                        <a:solidFill>
                          <a:schemeClr val="dk1"/>
                        </a:solidFill>
                        <a:latin typeface="Proxima Nova"/>
                        <a:ea typeface="Proxima Nova"/>
                        <a:cs typeface="Proxima Nova"/>
                        <a:sym typeface="Proxima Nova"/>
                      </a:endParaRPr>
                    </a:p>
                  </a:txBody>
                  <a:tcPr marL="91425" marR="91425" marT="91425" marB="91425" anchor="ctr"/>
                </a:tc>
                <a:extLst>
                  <a:ext uri="{0D108BD9-81ED-4DB2-BD59-A6C34878D82A}">
                    <a16:rowId xmlns:a16="http://schemas.microsoft.com/office/drawing/2014/main" val="10000"/>
                  </a:ext>
                </a:extLst>
              </a:tr>
              <a:tr h="789100">
                <a:tc>
                  <a:txBody>
                    <a:bodyPr/>
                    <a:lstStyle/>
                    <a:p>
                      <a:pPr marL="0" lvl="0" indent="0" algn="ctr" rtl="0">
                        <a:spcBef>
                          <a:spcPts val="0"/>
                        </a:spcBef>
                        <a:spcAft>
                          <a:spcPts val="0"/>
                        </a:spcAft>
                        <a:buNone/>
                      </a:pPr>
                      <a:r>
                        <a:rPr lang="en" sz="1600" b="1">
                          <a:solidFill>
                            <a:schemeClr val="dk1"/>
                          </a:solidFill>
                          <a:latin typeface="Inconsolata"/>
                          <a:ea typeface="Inconsolata"/>
                          <a:cs typeface="Inconsolata"/>
                          <a:sym typeface="Inconsolata"/>
                        </a:rPr>
                        <a:t>&lt;div class="row"&gt;</a:t>
                      </a:r>
                      <a:endParaRPr sz="1600" b="1">
                        <a:solidFill>
                          <a:schemeClr val="dk1"/>
                        </a:solidFill>
                        <a:latin typeface="Inconsolata"/>
                        <a:ea typeface="Inconsolata"/>
                        <a:cs typeface="Inconsolata"/>
                        <a:sym typeface="Inconsolata"/>
                      </a:endParaRPr>
                    </a:p>
                  </a:txBody>
                  <a:tcPr marL="91425" marR="91425" marT="91425" marB="91425" anchor="ctr"/>
                </a:tc>
                <a:tc>
                  <a:txBody>
                    <a:bodyPr/>
                    <a:lstStyle/>
                    <a:p>
                      <a:pPr marL="457200" lvl="0" indent="-330200" algn="l" rtl="0">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Horizontal row holds </a:t>
                      </a:r>
                      <a:r>
                        <a:rPr lang="en" sz="1600" b="1">
                          <a:solidFill>
                            <a:schemeClr val="dk1"/>
                          </a:solidFill>
                          <a:latin typeface="Inconsolata"/>
                          <a:ea typeface="Inconsolata"/>
                          <a:cs typeface="Inconsolata"/>
                          <a:sym typeface="Inconsolata"/>
                        </a:rPr>
                        <a:t>col</a:t>
                      </a:r>
                      <a:r>
                        <a:rPr lang="en" sz="1600">
                          <a:solidFill>
                            <a:schemeClr val="dk1"/>
                          </a:solidFill>
                          <a:latin typeface="Proxima Nova"/>
                          <a:ea typeface="Proxima Nova"/>
                          <a:cs typeface="Proxima Nova"/>
                          <a:sym typeface="Proxima Nova"/>
                        </a:rPr>
                        <a:t> elements.</a:t>
                      </a:r>
                      <a:endParaRPr sz="1600">
                        <a:solidFill>
                          <a:schemeClr val="dk1"/>
                        </a:solidFill>
                        <a:latin typeface="Proxima Nova"/>
                        <a:ea typeface="Proxima Nova"/>
                        <a:cs typeface="Proxima Nova"/>
                        <a:sym typeface="Proxima Nova"/>
                      </a:endParaRPr>
                    </a:p>
                    <a:p>
                      <a:pPr marL="457200" lvl="0" indent="-330200" algn="l" rtl="0">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Must be the immediate child of a </a:t>
                      </a:r>
                      <a:r>
                        <a:rPr lang="en" sz="1600" b="1">
                          <a:solidFill>
                            <a:schemeClr val="dk1"/>
                          </a:solidFill>
                          <a:latin typeface="Inconsolata"/>
                          <a:ea typeface="Inconsolata"/>
                          <a:cs typeface="Inconsolata"/>
                          <a:sym typeface="Inconsolata"/>
                        </a:rPr>
                        <a:t>container</a:t>
                      </a:r>
                      <a:r>
                        <a:rPr lang="en" sz="1600">
                          <a:solidFill>
                            <a:schemeClr val="dk1"/>
                          </a:solidFill>
                          <a:latin typeface="Proxima Nova"/>
                          <a:ea typeface="Proxima Nova"/>
                          <a:cs typeface="Proxima Nova"/>
                          <a:sym typeface="Proxima Nova"/>
                        </a:rPr>
                        <a:t>.</a:t>
                      </a:r>
                      <a:endParaRPr sz="1600">
                        <a:solidFill>
                          <a:schemeClr val="dk1"/>
                        </a:solidFill>
                        <a:latin typeface="Proxima Nova"/>
                        <a:ea typeface="Proxima Nova"/>
                        <a:cs typeface="Proxima Nova"/>
                        <a:sym typeface="Proxima Nova"/>
                      </a:endParaRPr>
                    </a:p>
                  </a:txBody>
                  <a:tcPr marL="91425" marR="91425" marT="91425" marB="91425" anchor="ctr"/>
                </a:tc>
                <a:extLst>
                  <a:ext uri="{0D108BD9-81ED-4DB2-BD59-A6C34878D82A}">
                    <a16:rowId xmlns:a16="http://schemas.microsoft.com/office/drawing/2014/main" val="10001"/>
                  </a:ext>
                </a:extLst>
              </a:tr>
              <a:tr h="789100">
                <a:tc>
                  <a:txBody>
                    <a:bodyPr/>
                    <a:lstStyle/>
                    <a:p>
                      <a:pPr marL="0" lvl="0" indent="0" algn="ctr" rtl="0">
                        <a:spcBef>
                          <a:spcPts val="0"/>
                        </a:spcBef>
                        <a:spcAft>
                          <a:spcPts val="0"/>
                        </a:spcAft>
                        <a:buNone/>
                      </a:pPr>
                      <a:r>
                        <a:rPr lang="en" sz="1600" b="1">
                          <a:solidFill>
                            <a:schemeClr val="dk1"/>
                          </a:solidFill>
                          <a:latin typeface="Inconsolata"/>
                          <a:ea typeface="Inconsolata"/>
                          <a:cs typeface="Inconsolata"/>
                          <a:sym typeface="Inconsolata"/>
                        </a:rPr>
                        <a:t>&lt;div class="col"&gt;</a:t>
                      </a:r>
                      <a:endParaRPr sz="1600" b="1">
                        <a:solidFill>
                          <a:schemeClr val="dk1"/>
                        </a:solidFill>
                        <a:latin typeface="Inconsolata"/>
                        <a:ea typeface="Inconsolata"/>
                        <a:cs typeface="Inconsolata"/>
                        <a:sym typeface="Inconsolata"/>
                      </a:endParaRPr>
                    </a:p>
                  </a:txBody>
                  <a:tcPr marL="91425" marR="91425" marT="91425" marB="91425" anchor="ctr"/>
                </a:tc>
                <a:tc>
                  <a:txBody>
                    <a:bodyPr/>
                    <a:lstStyle/>
                    <a:p>
                      <a:pPr marL="457200" lvl="0" indent="-330200" algn="l" rtl="0">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Used to hold content &amp; components (text/images/etc.).</a:t>
                      </a:r>
                      <a:endParaRPr sz="1600">
                        <a:solidFill>
                          <a:schemeClr val="dk1"/>
                        </a:solidFill>
                        <a:latin typeface="Proxima Nova"/>
                        <a:ea typeface="Proxima Nova"/>
                        <a:cs typeface="Proxima Nova"/>
                        <a:sym typeface="Proxima Nova"/>
                      </a:endParaRPr>
                    </a:p>
                    <a:p>
                      <a:pPr marL="457200" lvl="0" indent="-330200" algn="l" rtl="0">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Must be the immediate child of a </a:t>
                      </a:r>
                      <a:r>
                        <a:rPr lang="en" sz="1600" b="1">
                          <a:solidFill>
                            <a:schemeClr val="dk1"/>
                          </a:solidFill>
                          <a:latin typeface="Inconsolata"/>
                          <a:ea typeface="Inconsolata"/>
                          <a:cs typeface="Inconsolata"/>
                          <a:sym typeface="Inconsolata"/>
                        </a:rPr>
                        <a:t>row</a:t>
                      </a:r>
                      <a:r>
                        <a:rPr lang="en" sz="1600">
                          <a:solidFill>
                            <a:schemeClr val="dk1"/>
                          </a:solidFill>
                          <a:latin typeface="Proxima Nova"/>
                          <a:ea typeface="Proxima Nova"/>
                          <a:cs typeface="Proxima Nova"/>
                          <a:sym typeface="Proxima Nova"/>
                        </a:rPr>
                        <a:t>.</a:t>
                      </a:r>
                      <a:endParaRPr sz="1600">
                        <a:solidFill>
                          <a:schemeClr val="dk1"/>
                        </a:solidFill>
                        <a:latin typeface="Proxima Nova"/>
                        <a:ea typeface="Proxima Nova"/>
                        <a:cs typeface="Proxima Nova"/>
                        <a:sym typeface="Proxima Nova"/>
                      </a:endParaRPr>
                    </a:p>
                  </a:txBody>
                  <a:tcPr marL="91425" marR="91425" marT="91425" marB="91425" anchor="ctr"/>
                </a:tc>
                <a:extLst>
                  <a:ext uri="{0D108BD9-81ED-4DB2-BD59-A6C34878D82A}">
                    <a16:rowId xmlns:a16="http://schemas.microsoft.com/office/drawing/2014/main" val="10002"/>
                  </a:ext>
                </a:extLst>
              </a:tr>
            </a:tbl>
          </a:graphicData>
        </a:graphic>
      </p:graphicFrame>
      <p:sp>
        <p:nvSpPr>
          <p:cNvPr id="763" name="Google Shape;763;p85"/>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Bootstrap Grid</a:t>
            </a:r>
            <a:endParaRPr/>
          </a:p>
        </p:txBody>
      </p:sp>
      <p:sp>
        <p:nvSpPr>
          <p:cNvPr id="764" name="Google Shape;764;p85"/>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13</a:t>
            </a:fld>
            <a:r>
              <a:rPr lang="en"/>
              <a:t> | © 2020 General Assembly</a:t>
            </a:r>
            <a:endParaRPr/>
          </a:p>
        </p:txBody>
      </p:sp>
      <p:sp>
        <p:nvSpPr>
          <p:cNvPr id="765" name="Google Shape;765;p85"/>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86"/>
          <p:cNvSpPr txBox="1">
            <a:spLocks noGrp="1"/>
          </p:cNvSpPr>
          <p:nvPr>
            <p:ph type="body" idx="4294967295"/>
          </p:nvPr>
        </p:nvSpPr>
        <p:spPr>
          <a:xfrm>
            <a:off x="457200" y="914400"/>
            <a:ext cx="8219100" cy="32787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dk1"/>
              </a:buClr>
              <a:buSzPts val="1800"/>
              <a:buChar char="●"/>
            </a:pPr>
            <a:r>
              <a:rPr lang="en">
                <a:solidFill>
                  <a:schemeClr val="dk1"/>
                </a:solidFill>
              </a:rPr>
              <a:t>Columns must be placed into an element with the </a:t>
            </a:r>
            <a:r>
              <a:rPr lang="en" b="1">
                <a:solidFill>
                  <a:schemeClr val="dk1"/>
                </a:solidFill>
                <a:latin typeface="Inconsolata"/>
                <a:ea typeface="Inconsolata"/>
                <a:cs typeface="Inconsolata"/>
                <a:sym typeface="Inconsolata"/>
              </a:rPr>
              <a:t>row</a:t>
            </a:r>
            <a:r>
              <a:rPr lang="en">
                <a:solidFill>
                  <a:schemeClr val="dk1"/>
                </a:solidFill>
              </a:rPr>
              <a:t> class to create horizontal groups.</a:t>
            </a:r>
            <a:endParaRPr>
              <a:solidFill>
                <a:schemeClr val="dk1"/>
              </a:solidFill>
            </a:endParaRPr>
          </a:p>
          <a:p>
            <a:pPr marL="457200" lvl="0" indent="-342900" algn="l" rtl="0">
              <a:lnSpc>
                <a:spcPct val="100000"/>
              </a:lnSpc>
              <a:spcBef>
                <a:spcPts val="1000"/>
              </a:spcBef>
              <a:spcAft>
                <a:spcPts val="0"/>
              </a:spcAft>
              <a:buClr>
                <a:schemeClr val="dk1"/>
              </a:buClr>
              <a:buSzPts val="1800"/>
              <a:buChar char="●"/>
            </a:pPr>
            <a:r>
              <a:rPr lang="en">
                <a:solidFill>
                  <a:schemeClr val="dk1"/>
                </a:solidFill>
              </a:rPr>
              <a:t>The total column width classes in a row must add up to </a:t>
            </a:r>
            <a:r>
              <a:rPr lang="en" b="1">
                <a:solidFill>
                  <a:schemeClr val="dk1"/>
                </a:solidFill>
              </a:rPr>
              <a:t>12</a:t>
            </a:r>
            <a:r>
              <a:rPr lang="en">
                <a:solidFill>
                  <a:schemeClr val="dk1"/>
                </a:solidFill>
              </a:rPr>
              <a:t>.</a:t>
            </a:r>
            <a:endParaRPr>
              <a:solidFill>
                <a:schemeClr val="dk1"/>
              </a:solidFill>
            </a:endParaRPr>
          </a:p>
          <a:p>
            <a:pPr marL="914400" lvl="1" indent="-330200" algn="l" rtl="0">
              <a:lnSpc>
                <a:spcPct val="100000"/>
              </a:lnSpc>
              <a:spcBef>
                <a:spcPts val="1000"/>
              </a:spcBef>
              <a:spcAft>
                <a:spcPts val="0"/>
              </a:spcAft>
              <a:buClr>
                <a:schemeClr val="dk1"/>
              </a:buClr>
              <a:buSzPts val="1600"/>
              <a:buChar char="○"/>
            </a:pPr>
            <a:r>
              <a:rPr lang="en">
                <a:solidFill>
                  <a:schemeClr val="dk1"/>
                </a:solidFill>
              </a:rPr>
              <a:t>If you don’t define specific numbers</a:t>
            </a:r>
            <a:r>
              <a:rPr lang="en" b="1">
                <a:solidFill>
                  <a:schemeClr val="dk1"/>
                </a:solidFill>
              </a:rPr>
              <a:t> </a:t>
            </a:r>
            <a:r>
              <a:rPr lang="en" b="1">
                <a:solidFill>
                  <a:schemeClr val="dk1"/>
                </a:solidFill>
                <a:latin typeface="Consolas"/>
                <a:ea typeface="Consolas"/>
                <a:cs typeface="Consolas"/>
                <a:sym typeface="Consolas"/>
              </a:rPr>
              <a:t>“col-md-</a:t>
            </a:r>
            <a:r>
              <a:rPr lang="en" b="1">
                <a:solidFill>
                  <a:schemeClr val="dk1"/>
                </a:solidFill>
                <a:highlight>
                  <a:schemeClr val="accent2"/>
                </a:highlight>
                <a:latin typeface="Consolas"/>
                <a:ea typeface="Consolas"/>
                <a:cs typeface="Consolas"/>
                <a:sym typeface="Consolas"/>
              </a:rPr>
              <a:t>4</a:t>
            </a:r>
            <a:r>
              <a:rPr lang="en" b="1">
                <a:solidFill>
                  <a:schemeClr val="dk1"/>
                </a:solidFill>
                <a:latin typeface="Consolas"/>
                <a:ea typeface="Consolas"/>
                <a:cs typeface="Consolas"/>
                <a:sym typeface="Consolas"/>
              </a:rPr>
              <a:t>”</a:t>
            </a:r>
            <a:r>
              <a:rPr lang="en" b="1">
                <a:solidFill>
                  <a:schemeClr val="dk1"/>
                </a:solidFill>
              </a:rPr>
              <a:t>,</a:t>
            </a:r>
            <a:r>
              <a:rPr lang="en">
                <a:solidFill>
                  <a:schemeClr val="dk1"/>
                </a:solidFill>
              </a:rPr>
              <a:t> Bootstrap will divide the space equally among the number of columns</a:t>
            </a:r>
            <a:endParaRPr>
              <a:solidFill>
                <a:schemeClr val="dk1"/>
              </a:solidFill>
            </a:endParaRPr>
          </a:p>
          <a:p>
            <a:pPr marL="457200" lvl="0" indent="-342900" algn="l" rtl="0">
              <a:lnSpc>
                <a:spcPct val="100000"/>
              </a:lnSpc>
              <a:spcBef>
                <a:spcPts val="1000"/>
              </a:spcBef>
              <a:spcAft>
                <a:spcPts val="0"/>
              </a:spcAft>
              <a:buClr>
                <a:schemeClr val="dk1"/>
              </a:buClr>
              <a:buSzPts val="1800"/>
              <a:buChar char="●"/>
            </a:pPr>
            <a:r>
              <a:rPr lang="en" b="1">
                <a:solidFill>
                  <a:schemeClr val="dk1"/>
                </a:solidFill>
                <a:latin typeface="Inconsolata"/>
                <a:ea typeface="Inconsolata"/>
                <a:cs typeface="Inconsolata"/>
                <a:sym typeface="Inconsolata"/>
              </a:rPr>
              <a:t>rows</a:t>
            </a:r>
            <a:r>
              <a:rPr lang="en">
                <a:solidFill>
                  <a:schemeClr val="dk1"/>
                </a:solidFill>
              </a:rPr>
              <a:t> must be placed within a parent with the class of: </a:t>
            </a:r>
            <a:endParaRPr>
              <a:solidFill>
                <a:schemeClr val="dk1"/>
              </a:solidFill>
            </a:endParaRPr>
          </a:p>
          <a:p>
            <a:pPr marL="914400" lvl="1" indent="-330200" algn="l" rtl="0">
              <a:lnSpc>
                <a:spcPct val="100000"/>
              </a:lnSpc>
              <a:spcBef>
                <a:spcPts val="1000"/>
              </a:spcBef>
              <a:spcAft>
                <a:spcPts val="0"/>
              </a:spcAft>
              <a:buClr>
                <a:schemeClr val="dk1"/>
              </a:buClr>
              <a:buSzPts val="1600"/>
              <a:buChar char="○"/>
            </a:pPr>
            <a:r>
              <a:rPr lang="en" b="1">
                <a:solidFill>
                  <a:schemeClr val="dk1"/>
                </a:solidFill>
                <a:latin typeface="Inconsolata"/>
                <a:ea typeface="Inconsolata"/>
                <a:cs typeface="Inconsolata"/>
                <a:sym typeface="Inconsolata"/>
              </a:rPr>
              <a:t>.container</a:t>
            </a:r>
            <a:r>
              <a:rPr lang="en">
                <a:solidFill>
                  <a:schemeClr val="dk1"/>
                </a:solidFill>
              </a:rPr>
              <a:t> (</a:t>
            </a:r>
            <a:r>
              <a:rPr lang="en" i="1">
                <a:solidFill>
                  <a:schemeClr val="dk1"/>
                </a:solidFill>
              </a:rPr>
              <a:t>fixed-width</a:t>
            </a:r>
            <a:r>
              <a:rPr lang="en">
                <a:solidFill>
                  <a:schemeClr val="dk1"/>
                </a:solidFill>
              </a:rPr>
              <a:t> with side margins all screens) </a:t>
            </a:r>
            <a:r>
              <a:rPr lang="en" i="1">
                <a:solidFill>
                  <a:schemeClr val="dk1"/>
                </a:solidFill>
              </a:rPr>
              <a:t>or</a:t>
            </a:r>
            <a:r>
              <a:rPr lang="en">
                <a:solidFill>
                  <a:schemeClr val="dk1"/>
                </a:solidFill>
              </a:rPr>
              <a:t> </a:t>
            </a:r>
            <a:endParaRPr>
              <a:solidFill>
                <a:schemeClr val="dk1"/>
              </a:solidFill>
            </a:endParaRPr>
          </a:p>
          <a:p>
            <a:pPr marL="914400" lvl="1" indent="-330200" algn="l" rtl="0">
              <a:lnSpc>
                <a:spcPct val="100000"/>
              </a:lnSpc>
              <a:spcBef>
                <a:spcPts val="0"/>
              </a:spcBef>
              <a:spcAft>
                <a:spcPts val="0"/>
              </a:spcAft>
              <a:buClr>
                <a:schemeClr val="dk1"/>
              </a:buClr>
              <a:buSzPts val="1600"/>
              <a:buChar char="○"/>
            </a:pPr>
            <a:r>
              <a:rPr lang="en" b="1">
                <a:solidFill>
                  <a:schemeClr val="dk1"/>
                </a:solidFill>
                <a:latin typeface="Inconsolata"/>
                <a:ea typeface="Inconsolata"/>
                <a:cs typeface="Inconsolata"/>
                <a:sym typeface="Inconsolata"/>
              </a:rPr>
              <a:t>.container-fluid</a:t>
            </a:r>
            <a:r>
              <a:rPr lang="en" sz="1400" b="1">
                <a:solidFill>
                  <a:schemeClr val="dk1"/>
                </a:solidFill>
              </a:rPr>
              <a:t>  </a:t>
            </a:r>
            <a:r>
              <a:rPr lang="en">
                <a:solidFill>
                  <a:schemeClr val="dk1"/>
                </a:solidFill>
              </a:rPr>
              <a:t>(</a:t>
            </a:r>
            <a:r>
              <a:rPr lang="en" i="1">
                <a:solidFill>
                  <a:schemeClr val="dk1"/>
                </a:solidFill>
              </a:rPr>
              <a:t>full-width</a:t>
            </a:r>
            <a:r>
              <a:rPr lang="en">
                <a:solidFill>
                  <a:schemeClr val="dk1"/>
                </a:solidFill>
              </a:rPr>
              <a:t> on all screens)</a:t>
            </a:r>
            <a:endParaRPr>
              <a:solidFill>
                <a:schemeClr val="dk1"/>
              </a:solidFill>
            </a:endParaRPr>
          </a:p>
        </p:txBody>
      </p:sp>
      <p:sp>
        <p:nvSpPr>
          <p:cNvPr id="771" name="Google Shape;771;p86"/>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Bootstrap Rules of the Grid</a:t>
            </a:r>
            <a:endParaRPr/>
          </a:p>
        </p:txBody>
      </p:sp>
      <p:sp>
        <p:nvSpPr>
          <p:cNvPr id="772" name="Google Shape;772;p86"/>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14</a:t>
            </a:fld>
            <a:r>
              <a:rPr lang="en"/>
              <a:t> | © 2020 General Assembly</a:t>
            </a:r>
            <a:endParaRPr/>
          </a:p>
        </p:txBody>
      </p:sp>
      <p:sp>
        <p:nvSpPr>
          <p:cNvPr id="773" name="Google Shape;773;p86"/>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87"/>
          <p:cNvSpPr/>
          <p:nvPr/>
        </p:nvSpPr>
        <p:spPr>
          <a:xfrm>
            <a:off x="4950050" y="1445500"/>
            <a:ext cx="3977400" cy="26358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87"/>
          <p:cNvSpPr/>
          <p:nvPr/>
        </p:nvSpPr>
        <p:spPr>
          <a:xfrm>
            <a:off x="5203500" y="1612800"/>
            <a:ext cx="223800" cy="2273700"/>
          </a:xfrm>
          <a:prstGeom prst="rect">
            <a:avLst/>
          </a:prstGeom>
          <a:solidFill>
            <a:schemeClr val="accen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p:txBody>
      </p:sp>
      <p:sp>
        <p:nvSpPr>
          <p:cNvPr id="780" name="Google Shape;780;p87"/>
          <p:cNvSpPr/>
          <p:nvPr/>
        </p:nvSpPr>
        <p:spPr>
          <a:xfrm>
            <a:off x="5496818" y="1612800"/>
            <a:ext cx="223800" cy="2273700"/>
          </a:xfrm>
          <a:prstGeom prst="rect">
            <a:avLst/>
          </a:prstGeom>
          <a:solidFill>
            <a:schemeClr val="accen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sz="1200">
                <a:latin typeface="Proxima Nova"/>
                <a:ea typeface="Proxima Nova"/>
                <a:cs typeface="Proxima Nova"/>
                <a:sym typeface="Proxima Nova"/>
              </a:rPr>
              <a:t>2</a:t>
            </a:r>
            <a:endParaRPr sz="1200">
              <a:latin typeface="Proxima Nova"/>
              <a:ea typeface="Proxima Nova"/>
              <a:cs typeface="Proxima Nova"/>
              <a:sym typeface="Proxima Nova"/>
            </a:endParaRPr>
          </a:p>
        </p:txBody>
      </p:sp>
      <p:sp>
        <p:nvSpPr>
          <p:cNvPr id="781" name="Google Shape;781;p87"/>
          <p:cNvSpPr/>
          <p:nvPr/>
        </p:nvSpPr>
        <p:spPr>
          <a:xfrm>
            <a:off x="5790136" y="1612800"/>
            <a:ext cx="223800" cy="2273700"/>
          </a:xfrm>
          <a:prstGeom prst="rect">
            <a:avLst/>
          </a:prstGeom>
          <a:solidFill>
            <a:schemeClr val="accen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sz="1200">
                <a:latin typeface="Proxima Nova"/>
                <a:ea typeface="Proxima Nova"/>
                <a:cs typeface="Proxima Nova"/>
                <a:sym typeface="Proxima Nova"/>
              </a:rPr>
              <a:t>3</a:t>
            </a:r>
            <a:endParaRPr sz="1200">
              <a:latin typeface="Proxima Nova"/>
              <a:ea typeface="Proxima Nova"/>
              <a:cs typeface="Proxima Nova"/>
              <a:sym typeface="Proxima Nova"/>
            </a:endParaRPr>
          </a:p>
        </p:txBody>
      </p:sp>
      <p:sp>
        <p:nvSpPr>
          <p:cNvPr id="782" name="Google Shape;782;p87"/>
          <p:cNvSpPr/>
          <p:nvPr/>
        </p:nvSpPr>
        <p:spPr>
          <a:xfrm>
            <a:off x="6083455" y="1612800"/>
            <a:ext cx="223800" cy="2273700"/>
          </a:xfrm>
          <a:prstGeom prst="rect">
            <a:avLst/>
          </a:prstGeom>
          <a:solidFill>
            <a:schemeClr val="accen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sz="1200">
                <a:latin typeface="Proxima Nova"/>
                <a:ea typeface="Proxima Nova"/>
                <a:cs typeface="Proxima Nova"/>
                <a:sym typeface="Proxima Nova"/>
              </a:rPr>
              <a:t>4</a:t>
            </a:r>
            <a:endParaRPr sz="1200">
              <a:latin typeface="Proxima Nova"/>
              <a:ea typeface="Proxima Nova"/>
              <a:cs typeface="Proxima Nova"/>
              <a:sym typeface="Proxima Nova"/>
            </a:endParaRPr>
          </a:p>
        </p:txBody>
      </p:sp>
      <p:sp>
        <p:nvSpPr>
          <p:cNvPr id="783" name="Google Shape;783;p87"/>
          <p:cNvSpPr/>
          <p:nvPr/>
        </p:nvSpPr>
        <p:spPr>
          <a:xfrm>
            <a:off x="6376773" y="1612800"/>
            <a:ext cx="223800" cy="2273700"/>
          </a:xfrm>
          <a:prstGeom prst="rect">
            <a:avLst/>
          </a:prstGeom>
          <a:solidFill>
            <a:schemeClr val="accen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sz="1200">
                <a:latin typeface="Proxima Nova"/>
                <a:ea typeface="Proxima Nova"/>
                <a:cs typeface="Proxima Nova"/>
                <a:sym typeface="Proxima Nova"/>
              </a:rPr>
              <a:t>5</a:t>
            </a:r>
            <a:endParaRPr sz="1200">
              <a:latin typeface="Proxima Nova"/>
              <a:ea typeface="Proxima Nova"/>
              <a:cs typeface="Proxima Nova"/>
              <a:sym typeface="Proxima Nova"/>
            </a:endParaRPr>
          </a:p>
        </p:txBody>
      </p:sp>
      <p:sp>
        <p:nvSpPr>
          <p:cNvPr id="784" name="Google Shape;784;p87"/>
          <p:cNvSpPr/>
          <p:nvPr/>
        </p:nvSpPr>
        <p:spPr>
          <a:xfrm>
            <a:off x="6670091" y="1612800"/>
            <a:ext cx="223800" cy="2273700"/>
          </a:xfrm>
          <a:prstGeom prst="rect">
            <a:avLst/>
          </a:prstGeom>
          <a:solidFill>
            <a:schemeClr val="accen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sz="1200">
                <a:latin typeface="Proxima Nova"/>
                <a:ea typeface="Proxima Nova"/>
                <a:cs typeface="Proxima Nova"/>
                <a:sym typeface="Proxima Nova"/>
              </a:rPr>
              <a:t>6</a:t>
            </a:r>
            <a:endParaRPr sz="1200">
              <a:latin typeface="Proxima Nova"/>
              <a:ea typeface="Proxima Nova"/>
              <a:cs typeface="Proxima Nova"/>
              <a:sym typeface="Proxima Nova"/>
            </a:endParaRPr>
          </a:p>
        </p:txBody>
      </p:sp>
      <p:sp>
        <p:nvSpPr>
          <p:cNvPr id="785" name="Google Shape;785;p87"/>
          <p:cNvSpPr/>
          <p:nvPr/>
        </p:nvSpPr>
        <p:spPr>
          <a:xfrm>
            <a:off x="6963409" y="1612800"/>
            <a:ext cx="223800" cy="2273700"/>
          </a:xfrm>
          <a:prstGeom prst="rect">
            <a:avLst/>
          </a:prstGeom>
          <a:solidFill>
            <a:schemeClr val="accen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sz="1200">
                <a:latin typeface="Proxima Nova"/>
                <a:ea typeface="Proxima Nova"/>
                <a:cs typeface="Proxima Nova"/>
                <a:sym typeface="Proxima Nova"/>
              </a:rPr>
              <a:t>7</a:t>
            </a:r>
            <a:endParaRPr sz="1200">
              <a:latin typeface="Proxima Nova"/>
              <a:ea typeface="Proxima Nova"/>
              <a:cs typeface="Proxima Nova"/>
              <a:sym typeface="Proxima Nova"/>
            </a:endParaRPr>
          </a:p>
        </p:txBody>
      </p:sp>
      <p:sp>
        <p:nvSpPr>
          <p:cNvPr id="786" name="Google Shape;786;p87"/>
          <p:cNvSpPr/>
          <p:nvPr/>
        </p:nvSpPr>
        <p:spPr>
          <a:xfrm>
            <a:off x="7256727" y="1612800"/>
            <a:ext cx="223800" cy="2273700"/>
          </a:xfrm>
          <a:prstGeom prst="rect">
            <a:avLst/>
          </a:prstGeom>
          <a:solidFill>
            <a:schemeClr val="accen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sz="1200">
                <a:latin typeface="Proxima Nova"/>
                <a:ea typeface="Proxima Nova"/>
                <a:cs typeface="Proxima Nova"/>
                <a:sym typeface="Proxima Nova"/>
              </a:rPr>
              <a:t>8</a:t>
            </a:r>
            <a:endParaRPr sz="1200">
              <a:latin typeface="Proxima Nova"/>
              <a:ea typeface="Proxima Nova"/>
              <a:cs typeface="Proxima Nova"/>
              <a:sym typeface="Proxima Nova"/>
            </a:endParaRPr>
          </a:p>
        </p:txBody>
      </p:sp>
      <p:sp>
        <p:nvSpPr>
          <p:cNvPr id="787" name="Google Shape;787;p87"/>
          <p:cNvSpPr/>
          <p:nvPr/>
        </p:nvSpPr>
        <p:spPr>
          <a:xfrm>
            <a:off x="7550045" y="1612800"/>
            <a:ext cx="223800" cy="2273700"/>
          </a:xfrm>
          <a:prstGeom prst="rect">
            <a:avLst/>
          </a:prstGeom>
          <a:solidFill>
            <a:schemeClr val="accen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sz="1200">
                <a:latin typeface="Proxima Nova"/>
                <a:ea typeface="Proxima Nova"/>
                <a:cs typeface="Proxima Nova"/>
                <a:sym typeface="Proxima Nova"/>
              </a:rPr>
              <a:t>9</a:t>
            </a:r>
            <a:endParaRPr sz="1200">
              <a:latin typeface="Proxima Nova"/>
              <a:ea typeface="Proxima Nova"/>
              <a:cs typeface="Proxima Nova"/>
              <a:sym typeface="Proxima Nova"/>
            </a:endParaRPr>
          </a:p>
        </p:txBody>
      </p:sp>
      <p:sp>
        <p:nvSpPr>
          <p:cNvPr id="788" name="Google Shape;788;p87"/>
          <p:cNvSpPr/>
          <p:nvPr/>
        </p:nvSpPr>
        <p:spPr>
          <a:xfrm>
            <a:off x="7843364" y="1612800"/>
            <a:ext cx="223800" cy="2273700"/>
          </a:xfrm>
          <a:prstGeom prst="rect">
            <a:avLst/>
          </a:prstGeom>
          <a:solidFill>
            <a:schemeClr val="accen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sz="1200">
                <a:latin typeface="Proxima Nova"/>
                <a:ea typeface="Proxima Nova"/>
                <a:cs typeface="Proxima Nova"/>
                <a:sym typeface="Proxima Nova"/>
              </a:rPr>
              <a:t>10</a:t>
            </a:r>
            <a:endParaRPr sz="1200">
              <a:latin typeface="Proxima Nova"/>
              <a:ea typeface="Proxima Nova"/>
              <a:cs typeface="Proxima Nova"/>
              <a:sym typeface="Proxima Nova"/>
            </a:endParaRPr>
          </a:p>
        </p:txBody>
      </p:sp>
      <p:sp>
        <p:nvSpPr>
          <p:cNvPr id="789" name="Google Shape;789;p87"/>
          <p:cNvSpPr/>
          <p:nvPr/>
        </p:nvSpPr>
        <p:spPr>
          <a:xfrm>
            <a:off x="8136682" y="1612800"/>
            <a:ext cx="223800" cy="2273700"/>
          </a:xfrm>
          <a:prstGeom prst="rect">
            <a:avLst/>
          </a:prstGeom>
          <a:solidFill>
            <a:schemeClr val="accen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sz="1200">
                <a:latin typeface="Proxima Nova"/>
                <a:ea typeface="Proxima Nova"/>
                <a:cs typeface="Proxima Nova"/>
                <a:sym typeface="Proxima Nova"/>
              </a:rPr>
              <a:t>11</a:t>
            </a:r>
            <a:endParaRPr sz="1200">
              <a:latin typeface="Proxima Nova"/>
              <a:ea typeface="Proxima Nova"/>
              <a:cs typeface="Proxima Nova"/>
              <a:sym typeface="Proxima Nova"/>
            </a:endParaRPr>
          </a:p>
        </p:txBody>
      </p:sp>
      <p:sp>
        <p:nvSpPr>
          <p:cNvPr id="790" name="Google Shape;790;p87"/>
          <p:cNvSpPr/>
          <p:nvPr/>
        </p:nvSpPr>
        <p:spPr>
          <a:xfrm>
            <a:off x="8430000" y="1612800"/>
            <a:ext cx="223800" cy="2273700"/>
          </a:xfrm>
          <a:prstGeom prst="rect">
            <a:avLst/>
          </a:prstGeom>
          <a:solidFill>
            <a:schemeClr val="accen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sz="1200">
                <a:latin typeface="Proxima Nova"/>
                <a:ea typeface="Proxima Nova"/>
                <a:cs typeface="Proxima Nova"/>
                <a:sym typeface="Proxima Nova"/>
              </a:rPr>
              <a:t>12</a:t>
            </a:r>
            <a:endParaRPr sz="1200">
              <a:latin typeface="Proxima Nova"/>
              <a:ea typeface="Proxima Nova"/>
              <a:cs typeface="Proxima Nova"/>
              <a:sym typeface="Proxima Nova"/>
            </a:endParaRPr>
          </a:p>
        </p:txBody>
      </p:sp>
      <p:sp>
        <p:nvSpPr>
          <p:cNvPr id="791" name="Google Shape;791;p87"/>
          <p:cNvSpPr/>
          <p:nvPr/>
        </p:nvSpPr>
        <p:spPr>
          <a:xfrm>
            <a:off x="5208725" y="1935425"/>
            <a:ext cx="1685100" cy="7218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87"/>
          <p:cNvSpPr/>
          <p:nvPr/>
        </p:nvSpPr>
        <p:spPr>
          <a:xfrm>
            <a:off x="6968700" y="1935425"/>
            <a:ext cx="1685100" cy="7218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87"/>
          <p:cNvSpPr/>
          <p:nvPr/>
        </p:nvSpPr>
        <p:spPr>
          <a:xfrm>
            <a:off x="545200" y="1443350"/>
            <a:ext cx="4257900" cy="2948100"/>
          </a:xfrm>
          <a:prstGeom prst="rect">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lnSpc>
                <a:spcPct val="115000"/>
              </a:lnSpc>
              <a:spcBef>
                <a:spcPts val="0"/>
              </a:spcBef>
              <a:spcAft>
                <a:spcPts val="0"/>
              </a:spcAft>
              <a:buClr>
                <a:schemeClr val="dk1"/>
              </a:buClr>
              <a:buSzPts val="1100"/>
              <a:buFont typeface="Arial"/>
              <a:buNone/>
            </a:pPr>
            <a:r>
              <a:rPr lang="en" sz="1600">
                <a:latin typeface="Inconsolata"/>
                <a:ea typeface="Inconsolata"/>
                <a:cs typeface="Inconsolata"/>
                <a:sym typeface="Inconsolata"/>
              </a:rPr>
              <a:t>&lt;div class="</a:t>
            </a:r>
            <a:r>
              <a:rPr lang="en" sz="1600" b="1">
                <a:solidFill>
                  <a:schemeClr val="dk1"/>
                </a:solidFill>
                <a:latin typeface="Inconsolata"/>
                <a:ea typeface="Inconsolata"/>
                <a:cs typeface="Inconsolata"/>
                <a:sym typeface="Inconsolata"/>
              </a:rPr>
              <a:t>container</a:t>
            </a:r>
            <a:r>
              <a:rPr lang="en" sz="1600">
                <a:latin typeface="Inconsolata"/>
                <a:ea typeface="Inconsolata"/>
                <a:cs typeface="Inconsolata"/>
                <a:sym typeface="Inconsolata"/>
              </a:rPr>
              <a:t>"&gt;</a:t>
            </a:r>
            <a:endParaRPr sz="1600">
              <a:latin typeface="Inconsolata"/>
              <a:ea typeface="Inconsolata"/>
              <a:cs typeface="Inconsolata"/>
              <a:sym typeface="Inconsolata"/>
            </a:endParaRPr>
          </a:p>
          <a:p>
            <a:pPr marL="457200" lvl="0" indent="0" algn="l" rtl="0">
              <a:lnSpc>
                <a:spcPct val="115000"/>
              </a:lnSpc>
              <a:spcBef>
                <a:spcPts val="0"/>
              </a:spcBef>
              <a:spcAft>
                <a:spcPts val="0"/>
              </a:spcAft>
              <a:buClr>
                <a:schemeClr val="dk1"/>
              </a:buClr>
              <a:buSzPts val="1100"/>
              <a:buFont typeface="Arial"/>
              <a:buNone/>
            </a:pPr>
            <a:r>
              <a:rPr lang="en" sz="1600">
                <a:latin typeface="Inconsolata"/>
                <a:ea typeface="Inconsolata"/>
                <a:cs typeface="Inconsolata"/>
                <a:sym typeface="Inconsolata"/>
              </a:rPr>
              <a:t>  &lt;div class="</a:t>
            </a:r>
            <a:r>
              <a:rPr lang="en" sz="1600" b="1">
                <a:solidFill>
                  <a:schemeClr val="dk1"/>
                </a:solidFill>
                <a:latin typeface="Inconsolata"/>
                <a:ea typeface="Inconsolata"/>
                <a:cs typeface="Inconsolata"/>
                <a:sym typeface="Inconsolata"/>
              </a:rPr>
              <a:t>row</a:t>
            </a:r>
            <a:r>
              <a:rPr lang="en" sz="1600">
                <a:latin typeface="Inconsolata"/>
                <a:ea typeface="Inconsolata"/>
                <a:cs typeface="Inconsolata"/>
                <a:sym typeface="Inconsolata"/>
              </a:rPr>
              <a:t>"&gt;</a:t>
            </a:r>
            <a:endParaRPr sz="1600">
              <a:latin typeface="Inconsolata"/>
              <a:ea typeface="Inconsolata"/>
              <a:cs typeface="Inconsolata"/>
              <a:sym typeface="Inconsolata"/>
            </a:endParaRPr>
          </a:p>
          <a:p>
            <a:pPr marL="457200" lvl="0" indent="0" algn="l" rtl="0">
              <a:lnSpc>
                <a:spcPct val="115000"/>
              </a:lnSpc>
              <a:spcBef>
                <a:spcPts val="0"/>
              </a:spcBef>
              <a:spcAft>
                <a:spcPts val="0"/>
              </a:spcAft>
              <a:buClr>
                <a:schemeClr val="dk1"/>
              </a:buClr>
              <a:buSzPts val="1100"/>
              <a:buFont typeface="Arial"/>
              <a:buNone/>
            </a:pPr>
            <a:r>
              <a:rPr lang="en" sz="1600">
                <a:latin typeface="Inconsolata"/>
                <a:ea typeface="Inconsolata"/>
                <a:cs typeface="Inconsolata"/>
                <a:sym typeface="Inconsolata"/>
              </a:rPr>
              <a:t>    &lt;div class="</a:t>
            </a:r>
            <a:r>
              <a:rPr lang="en" sz="1600" b="1">
                <a:latin typeface="Inconsolata"/>
                <a:ea typeface="Inconsolata"/>
                <a:cs typeface="Inconsolata"/>
                <a:sym typeface="Inconsolata"/>
              </a:rPr>
              <a:t>col-6</a:t>
            </a:r>
            <a:r>
              <a:rPr lang="en" sz="1600">
                <a:latin typeface="Inconsolata"/>
                <a:ea typeface="Inconsolata"/>
                <a:cs typeface="Inconsolata"/>
                <a:sym typeface="Inconsolata"/>
              </a:rPr>
              <a:t>"&gt;</a:t>
            </a:r>
            <a:endParaRPr sz="1600">
              <a:latin typeface="Inconsolata"/>
              <a:ea typeface="Inconsolata"/>
              <a:cs typeface="Inconsolata"/>
              <a:sym typeface="Inconsolata"/>
            </a:endParaRPr>
          </a:p>
          <a:p>
            <a:pPr marL="457200" lvl="0" indent="0" algn="l" rtl="0">
              <a:lnSpc>
                <a:spcPct val="115000"/>
              </a:lnSpc>
              <a:spcBef>
                <a:spcPts val="0"/>
              </a:spcBef>
              <a:spcAft>
                <a:spcPts val="0"/>
              </a:spcAft>
              <a:buClr>
                <a:schemeClr val="dk1"/>
              </a:buClr>
              <a:buSzPts val="1100"/>
              <a:buFont typeface="Arial"/>
              <a:buNone/>
            </a:pPr>
            <a:r>
              <a:rPr lang="en" sz="1600">
                <a:latin typeface="Inconsolata"/>
                <a:ea typeface="Inconsolata"/>
                <a:cs typeface="Inconsolata"/>
                <a:sym typeface="Inconsolata"/>
              </a:rPr>
              <a:t>      Your content here.</a:t>
            </a:r>
            <a:endParaRPr sz="1600">
              <a:latin typeface="Inconsolata"/>
              <a:ea typeface="Inconsolata"/>
              <a:cs typeface="Inconsolata"/>
              <a:sym typeface="Inconsolata"/>
            </a:endParaRPr>
          </a:p>
          <a:p>
            <a:pPr marL="457200" lvl="0" indent="0" algn="l" rtl="0">
              <a:lnSpc>
                <a:spcPct val="115000"/>
              </a:lnSpc>
              <a:spcBef>
                <a:spcPts val="0"/>
              </a:spcBef>
              <a:spcAft>
                <a:spcPts val="0"/>
              </a:spcAft>
              <a:buClr>
                <a:schemeClr val="dk1"/>
              </a:buClr>
              <a:buSzPts val="1100"/>
              <a:buFont typeface="Arial"/>
              <a:buNone/>
            </a:pPr>
            <a:r>
              <a:rPr lang="en" sz="1600">
                <a:latin typeface="Inconsolata"/>
                <a:ea typeface="Inconsolata"/>
                <a:cs typeface="Inconsolata"/>
                <a:sym typeface="Inconsolata"/>
              </a:rPr>
              <a:t>    &lt;/div&gt;</a:t>
            </a:r>
            <a:endParaRPr sz="1600">
              <a:latin typeface="Inconsolata"/>
              <a:ea typeface="Inconsolata"/>
              <a:cs typeface="Inconsolata"/>
              <a:sym typeface="Inconsolata"/>
            </a:endParaRPr>
          </a:p>
          <a:p>
            <a:pPr marL="457200" lvl="0" indent="0" algn="l" rtl="0">
              <a:lnSpc>
                <a:spcPct val="115000"/>
              </a:lnSpc>
              <a:spcBef>
                <a:spcPts val="0"/>
              </a:spcBef>
              <a:spcAft>
                <a:spcPts val="0"/>
              </a:spcAft>
              <a:buClr>
                <a:schemeClr val="dk1"/>
              </a:buClr>
              <a:buSzPts val="1100"/>
              <a:buFont typeface="Arial"/>
              <a:buNone/>
            </a:pPr>
            <a:r>
              <a:rPr lang="en" sz="1600">
                <a:latin typeface="Inconsolata"/>
                <a:ea typeface="Inconsolata"/>
                <a:cs typeface="Inconsolata"/>
                <a:sym typeface="Inconsolata"/>
              </a:rPr>
              <a:t>    &lt;div class="</a:t>
            </a:r>
            <a:r>
              <a:rPr lang="en" sz="1600" b="1">
                <a:latin typeface="Inconsolata"/>
                <a:ea typeface="Inconsolata"/>
                <a:cs typeface="Inconsolata"/>
                <a:sym typeface="Inconsolata"/>
              </a:rPr>
              <a:t>col-6</a:t>
            </a:r>
            <a:r>
              <a:rPr lang="en" sz="1600">
                <a:latin typeface="Inconsolata"/>
                <a:ea typeface="Inconsolata"/>
                <a:cs typeface="Inconsolata"/>
                <a:sym typeface="Inconsolata"/>
              </a:rPr>
              <a:t>"&gt;</a:t>
            </a:r>
            <a:endParaRPr sz="1600">
              <a:latin typeface="Inconsolata"/>
              <a:ea typeface="Inconsolata"/>
              <a:cs typeface="Inconsolata"/>
              <a:sym typeface="Inconsolata"/>
            </a:endParaRPr>
          </a:p>
          <a:p>
            <a:pPr marL="457200" lvl="0" indent="0" algn="l" rtl="0">
              <a:lnSpc>
                <a:spcPct val="115000"/>
              </a:lnSpc>
              <a:spcBef>
                <a:spcPts val="0"/>
              </a:spcBef>
              <a:spcAft>
                <a:spcPts val="0"/>
              </a:spcAft>
              <a:buClr>
                <a:schemeClr val="dk1"/>
              </a:buClr>
              <a:buSzPts val="1100"/>
              <a:buFont typeface="Arial"/>
              <a:buNone/>
            </a:pPr>
            <a:r>
              <a:rPr lang="en" sz="1600">
                <a:latin typeface="Inconsolata"/>
                <a:ea typeface="Inconsolata"/>
                <a:cs typeface="Inconsolata"/>
                <a:sym typeface="Inconsolata"/>
              </a:rPr>
              <a:t>      Your content here.</a:t>
            </a:r>
            <a:endParaRPr sz="1600">
              <a:latin typeface="Inconsolata"/>
              <a:ea typeface="Inconsolata"/>
              <a:cs typeface="Inconsolata"/>
              <a:sym typeface="Inconsolata"/>
            </a:endParaRPr>
          </a:p>
          <a:p>
            <a:pPr marL="457200" lvl="0" indent="0" algn="l" rtl="0">
              <a:lnSpc>
                <a:spcPct val="115000"/>
              </a:lnSpc>
              <a:spcBef>
                <a:spcPts val="0"/>
              </a:spcBef>
              <a:spcAft>
                <a:spcPts val="0"/>
              </a:spcAft>
              <a:buClr>
                <a:schemeClr val="dk1"/>
              </a:buClr>
              <a:buSzPts val="1100"/>
              <a:buFont typeface="Arial"/>
              <a:buNone/>
            </a:pPr>
            <a:r>
              <a:rPr lang="en" sz="1600">
                <a:latin typeface="Inconsolata"/>
                <a:ea typeface="Inconsolata"/>
                <a:cs typeface="Inconsolata"/>
                <a:sym typeface="Inconsolata"/>
              </a:rPr>
              <a:t>    &lt;/div&gt;	</a:t>
            </a:r>
            <a:endParaRPr sz="1600">
              <a:latin typeface="Inconsolata"/>
              <a:ea typeface="Inconsolata"/>
              <a:cs typeface="Inconsolata"/>
              <a:sym typeface="Inconsolata"/>
            </a:endParaRPr>
          </a:p>
          <a:p>
            <a:pPr marL="457200" lvl="0" indent="0" algn="l" rtl="0">
              <a:lnSpc>
                <a:spcPct val="115000"/>
              </a:lnSpc>
              <a:spcBef>
                <a:spcPts val="0"/>
              </a:spcBef>
              <a:spcAft>
                <a:spcPts val="0"/>
              </a:spcAft>
              <a:buClr>
                <a:schemeClr val="dk1"/>
              </a:buClr>
              <a:buSzPts val="1100"/>
              <a:buFont typeface="Arial"/>
              <a:buNone/>
            </a:pPr>
            <a:r>
              <a:rPr lang="en" sz="1600">
                <a:latin typeface="Inconsolata"/>
                <a:ea typeface="Inconsolata"/>
                <a:cs typeface="Inconsolata"/>
                <a:sym typeface="Inconsolata"/>
              </a:rPr>
              <a:t>  &lt;/div&gt;</a:t>
            </a:r>
            <a:endParaRPr sz="1600">
              <a:latin typeface="Inconsolata"/>
              <a:ea typeface="Inconsolata"/>
              <a:cs typeface="Inconsolata"/>
              <a:sym typeface="Inconsolata"/>
            </a:endParaRPr>
          </a:p>
          <a:p>
            <a:pPr marL="457200" lvl="0" indent="0" algn="l" rtl="0">
              <a:lnSpc>
                <a:spcPct val="115000"/>
              </a:lnSpc>
              <a:spcBef>
                <a:spcPts val="0"/>
              </a:spcBef>
              <a:spcAft>
                <a:spcPts val="0"/>
              </a:spcAft>
              <a:buNone/>
            </a:pPr>
            <a:r>
              <a:rPr lang="en" sz="1600">
                <a:latin typeface="Inconsolata"/>
                <a:ea typeface="Inconsolata"/>
                <a:cs typeface="Inconsolata"/>
                <a:sym typeface="Inconsolata"/>
              </a:rPr>
              <a:t>&lt;/div&gt;</a:t>
            </a:r>
            <a:endParaRPr sz="1600">
              <a:latin typeface="Inconsolata"/>
              <a:ea typeface="Inconsolata"/>
              <a:cs typeface="Inconsolata"/>
              <a:sym typeface="Inconsolata"/>
            </a:endParaRPr>
          </a:p>
        </p:txBody>
      </p:sp>
      <p:sp>
        <p:nvSpPr>
          <p:cNvPr id="794" name="Google Shape;794;p87"/>
          <p:cNvSpPr txBox="1">
            <a:spLocks noGrp="1"/>
          </p:cNvSpPr>
          <p:nvPr>
            <p:ph type="body" idx="4294967295"/>
          </p:nvPr>
        </p:nvSpPr>
        <p:spPr>
          <a:xfrm>
            <a:off x="457200" y="914400"/>
            <a:ext cx="8219100" cy="393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000"/>
              </a:spcAft>
              <a:buNone/>
            </a:pPr>
            <a:r>
              <a:rPr lang="en">
                <a:solidFill>
                  <a:schemeClr val="dk1"/>
                </a:solidFill>
              </a:rPr>
              <a:t>This is how you Bootstrap:</a:t>
            </a:r>
            <a:endParaRPr>
              <a:solidFill>
                <a:schemeClr val="dk1"/>
              </a:solidFill>
            </a:endParaRPr>
          </a:p>
        </p:txBody>
      </p:sp>
      <p:sp>
        <p:nvSpPr>
          <p:cNvPr id="795" name="Google Shape;795;p87"/>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 Together Now! </a:t>
            </a:r>
            <a:endParaRPr/>
          </a:p>
        </p:txBody>
      </p:sp>
      <p:sp>
        <p:nvSpPr>
          <p:cNvPr id="796" name="Google Shape;796;p87"/>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15</a:t>
            </a:fld>
            <a:r>
              <a:rPr lang="en"/>
              <a:t> | © 2020 General Assembly</a:t>
            </a:r>
            <a:endParaRPr/>
          </a:p>
        </p:txBody>
      </p:sp>
      <p:sp>
        <p:nvSpPr>
          <p:cNvPr id="797" name="Google Shape;797;p87"/>
          <p:cNvSpPr/>
          <p:nvPr/>
        </p:nvSpPr>
        <p:spPr>
          <a:xfrm>
            <a:off x="5136300" y="1826525"/>
            <a:ext cx="3597600" cy="940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87"/>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88"/>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Would We Make This Layout?</a:t>
            </a:r>
            <a:endParaRPr/>
          </a:p>
        </p:txBody>
      </p:sp>
      <p:sp>
        <p:nvSpPr>
          <p:cNvPr id="804" name="Google Shape;804;p88"/>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16</a:t>
            </a:fld>
            <a:r>
              <a:rPr lang="en"/>
              <a:t> | © 2020 General Assembly</a:t>
            </a:r>
            <a:endParaRPr/>
          </a:p>
        </p:txBody>
      </p:sp>
      <p:sp>
        <p:nvSpPr>
          <p:cNvPr id="805" name="Google Shape;805;p88"/>
          <p:cNvSpPr/>
          <p:nvPr/>
        </p:nvSpPr>
        <p:spPr>
          <a:xfrm>
            <a:off x="1621116" y="1136775"/>
            <a:ext cx="381300" cy="3237900"/>
          </a:xfrm>
          <a:prstGeom prst="rect">
            <a:avLst/>
          </a:prstGeom>
          <a:solidFill>
            <a:schemeClr val="accen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p:txBody>
      </p:sp>
      <p:sp>
        <p:nvSpPr>
          <p:cNvPr id="806" name="Google Shape;806;p88"/>
          <p:cNvSpPr/>
          <p:nvPr/>
        </p:nvSpPr>
        <p:spPr>
          <a:xfrm>
            <a:off x="2120963" y="1136775"/>
            <a:ext cx="381300" cy="3237900"/>
          </a:xfrm>
          <a:prstGeom prst="rect">
            <a:avLst/>
          </a:prstGeom>
          <a:solidFill>
            <a:schemeClr val="accen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sz="1200">
                <a:latin typeface="Proxima Nova"/>
                <a:ea typeface="Proxima Nova"/>
                <a:cs typeface="Proxima Nova"/>
                <a:sym typeface="Proxima Nova"/>
              </a:rPr>
              <a:t>2</a:t>
            </a:r>
            <a:endParaRPr sz="1200">
              <a:latin typeface="Proxima Nova"/>
              <a:ea typeface="Proxima Nova"/>
              <a:cs typeface="Proxima Nova"/>
              <a:sym typeface="Proxima Nova"/>
            </a:endParaRPr>
          </a:p>
        </p:txBody>
      </p:sp>
      <p:sp>
        <p:nvSpPr>
          <p:cNvPr id="807" name="Google Shape;807;p88"/>
          <p:cNvSpPr/>
          <p:nvPr/>
        </p:nvSpPr>
        <p:spPr>
          <a:xfrm>
            <a:off x="2620809" y="1136775"/>
            <a:ext cx="381300" cy="3237900"/>
          </a:xfrm>
          <a:prstGeom prst="rect">
            <a:avLst/>
          </a:prstGeom>
          <a:solidFill>
            <a:schemeClr val="accen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sz="1200">
                <a:latin typeface="Proxima Nova"/>
                <a:ea typeface="Proxima Nova"/>
                <a:cs typeface="Proxima Nova"/>
                <a:sym typeface="Proxima Nova"/>
              </a:rPr>
              <a:t>3</a:t>
            </a:r>
            <a:endParaRPr sz="1200">
              <a:latin typeface="Proxima Nova"/>
              <a:ea typeface="Proxima Nova"/>
              <a:cs typeface="Proxima Nova"/>
              <a:sym typeface="Proxima Nova"/>
            </a:endParaRPr>
          </a:p>
        </p:txBody>
      </p:sp>
      <p:sp>
        <p:nvSpPr>
          <p:cNvPr id="808" name="Google Shape;808;p88"/>
          <p:cNvSpPr/>
          <p:nvPr/>
        </p:nvSpPr>
        <p:spPr>
          <a:xfrm>
            <a:off x="3120655" y="1136775"/>
            <a:ext cx="381300" cy="3237900"/>
          </a:xfrm>
          <a:prstGeom prst="rect">
            <a:avLst/>
          </a:prstGeom>
          <a:solidFill>
            <a:schemeClr val="accen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sz="1200">
                <a:latin typeface="Proxima Nova"/>
                <a:ea typeface="Proxima Nova"/>
                <a:cs typeface="Proxima Nova"/>
                <a:sym typeface="Proxima Nova"/>
              </a:rPr>
              <a:t>4</a:t>
            </a:r>
            <a:endParaRPr sz="1200">
              <a:latin typeface="Proxima Nova"/>
              <a:ea typeface="Proxima Nova"/>
              <a:cs typeface="Proxima Nova"/>
              <a:sym typeface="Proxima Nova"/>
            </a:endParaRPr>
          </a:p>
        </p:txBody>
      </p:sp>
      <p:sp>
        <p:nvSpPr>
          <p:cNvPr id="809" name="Google Shape;809;p88"/>
          <p:cNvSpPr/>
          <p:nvPr/>
        </p:nvSpPr>
        <p:spPr>
          <a:xfrm>
            <a:off x="3620502" y="1136775"/>
            <a:ext cx="381300" cy="3237900"/>
          </a:xfrm>
          <a:prstGeom prst="rect">
            <a:avLst/>
          </a:prstGeom>
          <a:solidFill>
            <a:schemeClr val="accen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sz="1200">
                <a:latin typeface="Proxima Nova"/>
                <a:ea typeface="Proxima Nova"/>
                <a:cs typeface="Proxima Nova"/>
                <a:sym typeface="Proxima Nova"/>
              </a:rPr>
              <a:t>5</a:t>
            </a:r>
            <a:endParaRPr sz="1200">
              <a:latin typeface="Proxima Nova"/>
              <a:ea typeface="Proxima Nova"/>
              <a:cs typeface="Proxima Nova"/>
              <a:sym typeface="Proxima Nova"/>
            </a:endParaRPr>
          </a:p>
        </p:txBody>
      </p:sp>
      <p:sp>
        <p:nvSpPr>
          <p:cNvPr id="810" name="Google Shape;810;p88"/>
          <p:cNvSpPr/>
          <p:nvPr/>
        </p:nvSpPr>
        <p:spPr>
          <a:xfrm>
            <a:off x="4120348" y="1136775"/>
            <a:ext cx="381300" cy="3237900"/>
          </a:xfrm>
          <a:prstGeom prst="rect">
            <a:avLst/>
          </a:prstGeom>
          <a:solidFill>
            <a:schemeClr val="accen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sz="1200">
                <a:latin typeface="Proxima Nova"/>
                <a:ea typeface="Proxima Nova"/>
                <a:cs typeface="Proxima Nova"/>
                <a:sym typeface="Proxima Nova"/>
              </a:rPr>
              <a:t>6</a:t>
            </a:r>
            <a:endParaRPr sz="1200">
              <a:latin typeface="Proxima Nova"/>
              <a:ea typeface="Proxima Nova"/>
              <a:cs typeface="Proxima Nova"/>
              <a:sym typeface="Proxima Nova"/>
            </a:endParaRPr>
          </a:p>
        </p:txBody>
      </p:sp>
      <p:sp>
        <p:nvSpPr>
          <p:cNvPr id="811" name="Google Shape;811;p88"/>
          <p:cNvSpPr/>
          <p:nvPr/>
        </p:nvSpPr>
        <p:spPr>
          <a:xfrm>
            <a:off x="4620194" y="1136775"/>
            <a:ext cx="381300" cy="3237900"/>
          </a:xfrm>
          <a:prstGeom prst="rect">
            <a:avLst/>
          </a:prstGeom>
          <a:solidFill>
            <a:schemeClr val="accen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sz="1200">
                <a:latin typeface="Proxima Nova"/>
                <a:ea typeface="Proxima Nova"/>
                <a:cs typeface="Proxima Nova"/>
                <a:sym typeface="Proxima Nova"/>
              </a:rPr>
              <a:t>7</a:t>
            </a:r>
            <a:endParaRPr sz="1200">
              <a:latin typeface="Proxima Nova"/>
              <a:ea typeface="Proxima Nova"/>
              <a:cs typeface="Proxima Nova"/>
              <a:sym typeface="Proxima Nova"/>
            </a:endParaRPr>
          </a:p>
        </p:txBody>
      </p:sp>
      <p:sp>
        <p:nvSpPr>
          <p:cNvPr id="812" name="Google Shape;812;p88"/>
          <p:cNvSpPr/>
          <p:nvPr/>
        </p:nvSpPr>
        <p:spPr>
          <a:xfrm>
            <a:off x="5120041" y="1136775"/>
            <a:ext cx="381300" cy="3237900"/>
          </a:xfrm>
          <a:prstGeom prst="rect">
            <a:avLst/>
          </a:prstGeom>
          <a:solidFill>
            <a:schemeClr val="accen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sz="1200">
                <a:latin typeface="Proxima Nova"/>
                <a:ea typeface="Proxima Nova"/>
                <a:cs typeface="Proxima Nova"/>
                <a:sym typeface="Proxima Nova"/>
              </a:rPr>
              <a:t>8</a:t>
            </a:r>
            <a:endParaRPr sz="1200">
              <a:latin typeface="Proxima Nova"/>
              <a:ea typeface="Proxima Nova"/>
              <a:cs typeface="Proxima Nova"/>
              <a:sym typeface="Proxima Nova"/>
            </a:endParaRPr>
          </a:p>
        </p:txBody>
      </p:sp>
      <p:sp>
        <p:nvSpPr>
          <p:cNvPr id="813" name="Google Shape;813;p88"/>
          <p:cNvSpPr/>
          <p:nvPr/>
        </p:nvSpPr>
        <p:spPr>
          <a:xfrm>
            <a:off x="5619887" y="1136775"/>
            <a:ext cx="381300" cy="3237900"/>
          </a:xfrm>
          <a:prstGeom prst="rect">
            <a:avLst/>
          </a:prstGeom>
          <a:solidFill>
            <a:schemeClr val="accen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sz="1200">
                <a:latin typeface="Proxima Nova"/>
                <a:ea typeface="Proxima Nova"/>
                <a:cs typeface="Proxima Nova"/>
                <a:sym typeface="Proxima Nova"/>
              </a:rPr>
              <a:t>9</a:t>
            </a:r>
            <a:endParaRPr sz="1200">
              <a:latin typeface="Proxima Nova"/>
              <a:ea typeface="Proxima Nova"/>
              <a:cs typeface="Proxima Nova"/>
              <a:sym typeface="Proxima Nova"/>
            </a:endParaRPr>
          </a:p>
        </p:txBody>
      </p:sp>
      <p:sp>
        <p:nvSpPr>
          <p:cNvPr id="814" name="Google Shape;814;p88"/>
          <p:cNvSpPr/>
          <p:nvPr/>
        </p:nvSpPr>
        <p:spPr>
          <a:xfrm>
            <a:off x="6119733" y="1136775"/>
            <a:ext cx="381300" cy="3237900"/>
          </a:xfrm>
          <a:prstGeom prst="rect">
            <a:avLst/>
          </a:prstGeom>
          <a:solidFill>
            <a:schemeClr val="accen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sz="1200">
                <a:latin typeface="Proxima Nova"/>
                <a:ea typeface="Proxima Nova"/>
                <a:cs typeface="Proxima Nova"/>
                <a:sym typeface="Proxima Nova"/>
              </a:rPr>
              <a:t>10</a:t>
            </a:r>
            <a:endParaRPr sz="1200">
              <a:latin typeface="Proxima Nova"/>
              <a:ea typeface="Proxima Nova"/>
              <a:cs typeface="Proxima Nova"/>
              <a:sym typeface="Proxima Nova"/>
            </a:endParaRPr>
          </a:p>
        </p:txBody>
      </p:sp>
      <p:sp>
        <p:nvSpPr>
          <p:cNvPr id="815" name="Google Shape;815;p88"/>
          <p:cNvSpPr/>
          <p:nvPr/>
        </p:nvSpPr>
        <p:spPr>
          <a:xfrm>
            <a:off x="6619580" y="1136775"/>
            <a:ext cx="381300" cy="3237900"/>
          </a:xfrm>
          <a:prstGeom prst="rect">
            <a:avLst/>
          </a:prstGeom>
          <a:solidFill>
            <a:schemeClr val="accen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sz="1200">
                <a:latin typeface="Proxima Nova"/>
                <a:ea typeface="Proxima Nova"/>
                <a:cs typeface="Proxima Nova"/>
                <a:sym typeface="Proxima Nova"/>
              </a:rPr>
              <a:t>11</a:t>
            </a:r>
            <a:endParaRPr sz="1200">
              <a:latin typeface="Proxima Nova"/>
              <a:ea typeface="Proxima Nova"/>
              <a:cs typeface="Proxima Nova"/>
              <a:sym typeface="Proxima Nova"/>
            </a:endParaRPr>
          </a:p>
        </p:txBody>
      </p:sp>
      <p:sp>
        <p:nvSpPr>
          <p:cNvPr id="816" name="Google Shape;816;p88"/>
          <p:cNvSpPr/>
          <p:nvPr/>
        </p:nvSpPr>
        <p:spPr>
          <a:xfrm>
            <a:off x="7119426" y="1136775"/>
            <a:ext cx="381300" cy="3237900"/>
          </a:xfrm>
          <a:prstGeom prst="rect">
            <a:avLst/>
          </a:prstGeom>
          <a:solidFill>
            <a:schemeClr val="accent2"/>
          </a:solidFill>
          <a:ln>
            <a:noFill/>
          </a:ln>
        </p:spPr>
        <p:txBody>
          <a:bodyPr spcFirstLastPara="1" wrap="square" lIns="0" tIns="91425" rIns="0" bIns="91425" anchor="b" anchorCtr="0">
            <a:noAutofit/>
          </a:bodyPr>
          <a:lstStyle/>
          <a:p>
            <a:pPr marL="0" lvl="0" indent="0" algn="ctr" rtl="0">
              <a:spcBef>
                <a:spcPts val="0"/>
              </a:spcBef>
              <a:spcAft>
                <a:spcPts val="0"/>
              </a:spcAft>
              <a:buNone/>
            </a:pPr>
            <a:r>
              <a:rPr lang="en" sz="1200">
                <a:latin typeface="Proxima Nova"/>
                <a:ea typeface="Proxima Nova"/>
                <a:cs typeface="Proxima Nova"/>
                <a:sym typeface="Proxima Nova"/>
              </a:rPr>
              <a:t>12</a:t>
            </a:r>
            <a:endParaRPr sz="1200">
              <a:latin typeface="Proxima Nova"/>
              <a:ea typeface="Proxima Nova"/>
              <a:cs typeface="Proxima Nova"/>
              <a:sym typeface="Proxima Nova"/>
            </a:endParaRPr>
          </a:p>
        </p:txBody>
      </p:sp>
      <p:sp>
        <p:nvSpPr>
          <p:cNvPr id="817" name="Google Shape;817;p88"/>
          <p:cNvSpPr/>
          <p:nvPr/>
        </p:nvSpPr>
        <p:spPr>
          <a:xfrm>
            <a:off x="1621125" y="1455375"/>
            <a:ext cx="1381200" cy="1027800"/>
          </a:xfrm>
          <a:prstGeom prst="rect">
            <a:avLst/>
          </a:prstGeom>
          <a:solidFill>
            <a:srgbClr val="3D6BD4">
              <a:alpha val="61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88"/>
          <p:cNvSpPr/>
          <p:nvPr/>
        </p:nvSpPr>
        <p:spPr>
          <a:xfrm>
            <a:off x="3120550" y="1455375"/>
            <a:ext cx="1381200" cy="1027800"/>
          </a:xfrm>
          <a:prstGeom prst="rect">
            <a:avLst/>
          </a:prstGeom>
          <a:solidFill>
            <a:srgbClr val="3D6BD4">
              <a:alpha val="61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8"/>
          <p:cNvSpPr/>
          <p:nvPr/>
        </p:nvSpPr>
        <p:spPr>
          <a:xfrm>
            <a:off x="4620088" y="1455375"/>
            <a:ext cx="1381200" cy="1027800"/>
          </a:xfrm>
          <a:prstGeom prst="rect">
            <a:avLst/>
          </a:prstGeom>
          <a:solidFill>
            <a:srgbClr val="3D6BD4">
              <a:alpha val="61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8"/>
          <p:cNvSpPr/>
          <p:nvPr/>
        </p:nvSpPr>
        <p:spPr>
          <a:xfrm>
            <a:off x="6119638" y="1455375"/>
            <a:ext cx="1381200" cy="1027800"/>
          </a:xfrm>
          <a:prstGeom prst="rect">
            <a:avLst/>
          </a:prstGeom>
          <a:solidFill>
            <a:srgbClr val="3D6BD4">
              <a:alpha val="61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8"/>
          <p:cNvSpPr/>
          <p:nvPr/>
        </p:nvSpPr>
        <p:spPr>
          <a:xfrm>
            <a:off x="1506600" y="1300305"/>
            <a:ext cx="6130800" cy="1339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89"/>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Grid Layouts</a:t>
            </a:r>
            <a:endParaRPr/>
          </a:p>
        </p:txBody>
      </p:sp>
      <p:sp>
        <p:nvSpPr>
          <p:cNvPr id="827" name="Google Shape;827;p89"/>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17</a:t>
            </a:fld>
            <a:r>
              <a:rPr lang="en"/>
              <a:t> | © 2020 General Assembly</a:t>
            </a:r>
            <a:endParaRPr/>
          </a:p>
        </p:txBody>
      </p:sp>
      <p:sp>
        <p:nvSpPr>
          <p:cNvPr id="828" name="Google Shape;828;p89"/>
          <p:cNvSpPr txBox="1">
            <a:spLocks noGrp="1"/>
          </p:cNvSpPr>
          <p:nvPr>
            <p:ph type="subTitle" idx="2"/>
          </p:nvPr>
        </p:nvSpPr>
        <p:spPr>
          <a:xfrm>
            <a:off x="7003805" y="211738"/>
            <a:ext cx="1336200" cy="3288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45 minutes</a:t>
            </a:r>
            <a:endParaRPr/>
          </a:p>
        </p:txBody>
      </p:sp>
      <p:sp>
        <p:nvSpPr>
          <p:cNvPr id="829" name="Google Shape;829;p89"/>
          <p:cNvSpPr txBox="1">
            <a:spLocks noGrp="1"/>
          </p:cNvSpPr>
          <p:nvPr>
            <p:ph type="body" idx="3"/>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830" name="Google Shape;830;p89"/>
          <p:cNvSpPr/>
          <p:nvPr/>
        </p:nvSpPr>
        <p:spPr>
          <a:xfrm>
            <a:off x="1160875" y="1546200"/>
            <a:ext cx="6888000" cy="2051100"/>
          </a:xfrm>
          <a:prstGeom prst="roundRect">
            <a:avLst>
              <a:gd name="adj" fmla="val 16667"/>
            </a:avLst>
          </a:prstGeom>
          <a:solidFill>
            <a:srgbClr val="F3F3F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Proxima Nova"/>
                <a:ea typeface="Proxima Nova"/>
                <a:cs typeface="Proxima Nova"/>
                <a:sym typeface="Proxima Nova"/>
              </a:rPr>
              <a:t>Recreate the grid layouts displayed in this document:</a:t>
            </a:r>
            <a:r>
              <a:rPr lang="en" sz="1600" b="1">
                <a:latin typeface="Proxima Nova"/>
                <a:ea typeface="Proxima Nova"/>
                <a:cs typeface="Proxima Nova"/>
                <a:sym typeface="Proxima Nova"/>
              </a:rPr>
              <a:t> </a:t>
            </a:r>
            <a:br>
              <a:rPr lang="en" sz="1600" b="1">
                <a:latin typeface="Proxima Nova"/>
                <a:ea typeface="Proxima Nova"/>
                <a:cs typeface="Proxima Nova"/>
                <a:sym typeface="Proxima Nova"/>
              </a:rPr>
            </a:br>
            <a:endParaRPr sz="1600" b="1">
              <a:latin typeface="Proxima Nova"/>
              <a:ea typeface="Proxima Nova"/>
              <a:cs typeface="Proxima Nova"/>
              <a:sym typeface="Proxima Nova"/>
            </a:endParaRPr>
          </a:p>
          <a:p>
            <a:pPr marL="0" lvl="0" indent="0" algn="l" rtl="0">
              <a:lnSpc>
                <a:spcPct val="115000"/>
              </a:lnSpc>
              <a:spcBef>
                <a:spcPts val="0"/>
              </a:spcBef>
              <a:spcAft>
                <a:spcPts val="1600"/>
              </a:spcAft>
              <a:buClr>
                <a:schemeClr val="dk1"/>
              </a:buClr>
              <a:buSzPts val="1100"/>
              <a:buFont typeface="Arial"/>
              <a:buNone/>
            </a:pPr>
            <a:r>
              <a:rPr lang="en" sz="1800" u="sng">
                <a:solidFill>
                  <a:schemeClr val="hlink"/>
                </a:solidFill>
                <a:latin typeface="Proxima Nova"/>
                <a:ea typeface="Proxima Nova"/>
                <a:cs typeface="Proxima Nova"/>
                <a:sym typeface="Proxima Nova"/>
                <a:hlinkClick r:id="rId3"/>
              </a:rPr>
              <a:t>https://ga-instruction.s3.amazonaws.com/assets/front-end-web-development/fewd-bootstrap/layouts.pdf</a:t>
            </a:r>
            <a:endParaRPr sz="1800">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90"/>
          <p:cNvSpPr txBox="1">
            <a:spLocks noGrp="1"/>
          </p:cNvSpPr>
          <p:nvPr>
            <p:ph type="title"/>
          </p:nvPr>
        </p:nvSpPr>
        <p:spPr>
          <a:xfrm>
            <a:off x="457200" y="1777050"/>
            <a:ext cx="7551900" cy="158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Bootstrap Components</a:t>
            </a:r>
            <a:endParaRPr/>
          </a:p>
        </p:txBody>
      </p:sp>
      <p:sp>
        <p:nvSpPr>
          <p:cNvPr id="836" name="Google Shape;836;p90"/>
          <p:cNvSpPr txBox="1">
            <a:spLocks noGrp="1"/>
          </p:cNvSpPr>
          <p:nvPr>
            <p:ph type="subTitle" idx="1"/>
          </p:nvPr>
        </p:nvSpPr>
        <p:spPr>
          <a:xfrm>
            <a:off x="502325" y="1221643"/>
            <a:ext cx="7457700" cy="41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Front-End Web Development</a:t>
            </a: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160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91"/>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Components Made Easy</a:t>
            </a:r>
            <a:endParaRPr/>
          </a:p>
        </p:txBody>
      </p:sp>
      <p:sp>
        <p:nvSpPr>
          <p:cNvPr id="842" name="Google Shape;842;p91"/>
          <p:cNvSpPr txBox="1">
            <a:spLocks noGrp="1"/>
          </p:cNvSpPr>
          <p:nvPr>
            <p:ph type="body" idx="4294967295"/>
          </p:nvPr>
        </p:nvSpPr>
        <p:spPr>
          <a:xfrm>
            <a:off x="457200" y="1102800"/>
            <a:ext cx="4284600" cy="293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Bootstrap has a solid set of standard components that can easily be dropped into your site:</a:t>
            </a:r>
            <a:endParaRPr/>
          </a:p>
          <a:p>
            <a:pPr marL="457200" lvl="0" indent="-342900" algn="l" rtl="0">
              <a:spcBef>
                <a:spcPts val="1600"/>
              </a:spcBef>
              <a:spcAft>
                <a:spcPts val="0"/>
              </a:spcAft>
              <a:buSzPts val="1800"/>
              <a:buChar char="●"/>
            </a:pPr>
            <a:r>
              <a:rPr lang="en"/>
              <a:t>Navigation bars</a:t>
            </a:r>
            <a:endParaRPr/>
          </a:p>
          <a:p>
            <a:pPr marL="457200" lvl="0" indent="-342900" algn="l" rtl="0">
              <a:spcBef>
                <a:spcPts val="0"/>
              </a:spcBef>
              <a:spcAft>
                <a:spcPts val="0"/>
              </a:spcAft>
              <a:buSzPts val="1800"/>
              <a:buChar char="●"/>
            </a:pPr>
            <a:r>
              <a:rPr lang="en"/>
              <a:t>Modals</a:t>
            </a:r>
            <a:endParaRPr/>
          </a:p>
          <a:p>
            <a:pPr marL="457200" lvl="0" indent="-342900" algn="l" rtl="0">
              <a:spcBef>
                <a:spcPts val="0"/>
              </a:spcBef>
              <a:spcAft>
                <a:spcPts val="0"/>
              </a:spcAft>
              <a:buSzPts val="1800"/>
              <a:buChar char="●"/>
            </a:pPr>
            <a:r>
              <a:rPr lang="en"/>
              <a:t>Image carousels</a:t>
            </a:r>
            <a:endParaRPr/>
          </a:p>
          <a:p>
            <a:pPr marL="457200" lvl="0" indent="-342900" algn="l" rtl="0">
              <a:spcBef>
                <a:spcPts val="0"/>
              </a:spcBef>
              <a:spcAft>
                <a:spcPts val="0"/>
              </a:spcAft>
              <a:buSzPts val="1800"/>
              <a:buChar char="●"/>
            </a:pPr>
            <a:r>
              <a:rPr lang="en"/>
              <a:t>Dropdown menus</a:t>
            </a:r>
            <a:endParaRPr/>
          </a:p>
          <a:p>
            <a:pPr marL="457200" lvl="0" indent="-342900" algn="l" rtl="0">
              <a:spcBef>
                <a:spcPts val="0"/>
              </a:spcBef>
              <a:spcAft>
                <a:spcPts val="0"/>
              </a:spcAft>
              <a:buSzPts val="1800"/>
              <a:buChar char="●"/>
            </a:pPr>
            <a:r>
              <a:rPr lang="en"/>
              <a:t>And so much more!</a:t>
            </a:r>
            <a:endParaRPr/>
          </a:p>
        </p:txBody>
      </p:sp>
      <p:sp>
        <p:nvSpPr>
          <p:cNvPr id="843" name="Google Shape;843;p91"/>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19</a:t>
            </a:fld>
            <a:r>
              <a:rPr lang="en"/>
              <a:t> | © 2020 General Assembly</a:t>
            </a:r>
            <a:endParaRPr/>
          </a:p>
        </p:txBody>
      </p:sp>
      <p:pic>
        <p:nvPicPr>
          <p:cNvPr id="844" name="Google Shape;844;p91"/>
          <p:cNvPicPr preferRelativeResize="0"/>
          <p:nvPr/>
        </p:nvPicPr>
        <p:blipFill>
          <a:blip r:embed="rId3">
            <a:alphaModFix/>
          </a:blip>
          <a:stretch>
            <a:fillRect/>
          </a:stretch>
        </p:blipFill>
        <p:spPr>
          <a:xfrm>
            <a:off x="5055025" y="309475"/>
            <a:ext cx="3449548" cy="3449548"/>
          </a:xfrm>
          <a:prstGeom prst="rect">
            <a:avLst/>
          </a:prstGeom>
          <a:noFill/>
          <a:ln>
            <a:noFill/>
          </a:ln>
        </p:spPr>
      </p:pic>
      <p:sp>
        <p:nvSpPr>
          <p:cNvPr id="845" name="Google Shape;845;p91"/>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74"/>
          <p:cNvSpPr txBox="1">
            <a:spLocks noGrp="1"/>
          </p:cNvSpPr>
          <p:nvPr>
            <p:ph type="title"/>
          </p:nvPr>
        </p:nvSpPr>
        <p:spPr>
          <a:xfrm>
            <a:off x="457200" y="1777050"/>
            <a:ext cx="7551900" cy="158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CSS Frameworks</a:t>
            </a:r>
            <a:endParaRPr/>
          </a:p>
        </p:txBody>
      </p:sp>
      <p:sp>
        <p:nvSpPr>
          <p:cNvPr id="622" name="Google Shape;622;p74"/>
          <p:cNvSpPr txBox="1">
            <a:spLocks noGrp="1"/>
          </p:cNvSpPr>
          <p:nvPr>
            <p:ph type="subTitle" idx="1"/>
          </p:nvPr>
        </p:nvSpPr>
        <p:spPr>
          <a:xfrm>
            <a:off x="502325" y="1221643"/>
            <a:ext cx="7457700" cy="41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Front-End Web Development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92"/>
          <p:cNvSpPr/>
          <p:nvPr/>
        </p:nvSpPr>
        <p:spPr>
          <a:xfrm>
            <a:off x="457300" y="1485588"/>
            <a:ext cx="8219100" cy="1697400"/>
          </a:xfrm>
          <a:prstGeom prst="rect">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lnSpc>
                <a:spcPct val="115000"/>
              </a:lnSpc>
              <a:spcBef>
                <a:spcPts val="0"/>
              </a:spcBef>
              <a:spcAft>
                <a:spcPts val="0"/>
              </a:spcAft>
              <a:buNone/>
            </a:pPr>
            <a:r>
              <a:rPr lang="en" sz="1600" b="1">
                <a:latin typeface="Inconsolata"/>
                <a:ea typeface="Inconsolata"/>
                <a:cs typeface="Inconsolata"/>
                <a:sym typeface="Inconsolata"/>
              </a:rPr>
              <a:t>&lt;nav class="navbar navbar-default" role="navigation"&gt;</a:t>
            </a:r>
            <a:endParaRPr sz="1600" b="1">
              <a:latin typeface="Inconsolata"/>
              <a:ea typeface="Inconsolata"/>
              <a:cs typeface="Inconsolata"/>
              <a:sym typeface="Inconsolata"/>
            </a:endParaRPr>
          </a:p>
          <a:p>
            <a:pPr marL="457200" lvl="0" indent="0" algn="l" rtl="0">
              <a:lnSpc>
                <a:spcPct val="115000"/>
              </a:lnSpc>
              <a:spcBef>
                <a:spcPts val="0"/>
              </a:spcBef>
              <a:spcAft>
                <a:spcPts val="0"/>
              </a:spcAft>
              <a:buNone/>
            </a:pPr>
            <a:r>
              <a:rPr lang="en" sz="1600" b="1">
                <a:latin typeface="Inconsolata"/>
                <a:ea typeface="Inconsolata"/>
                <a:cs typeface="Inconsolata"/>
                <a:sym typeface="Inconsolata"/>
              </a:rPr>
              <a:t>  &lt;div class="container"&gt;</a:t>
            </a:r>
            <a:endParaRPr sz="1600" b="1">
              <a:latin typeface="Inconsolata"/>
              <a:ea typeface="Inconsolata"/>
              <a:cs typeface="Inconsolata"/>
              <a:sym typeface="Inconsolata"/>
            </a:endParaRPr>
          </a:p>
          <a:p>
            <a:pPr marL="457200" lvl="0" indent="0" algn="l" rtl="0">
              <a:lnSpc>
                <a:spcPct val="115000"/>
              </a:lnSpc>
              <a:spcBef>
                <a:spcPts val="0"/>
              </a:spcBef>
              <a:spcAft>
                <a:spcPts val="0"/>
              </a:spcAft>
              <a:buNone/>
            </a:pPr>
            <a:r>
              <a:rPr lang="en" sz="1600" b="1">
                <a:latin typeface="Inconsolata"/>
                <a:ea typeface="Inconsolata"/>
                <a:cs typeface="Inconsolata"/>
                <a:sym typeface="Inconsolata"/>
              </a:rPr>
              <a:t>    ...</a:t>
            </a:r>
            <a:endParaRPr sz="1600" b="1">
              <a:latin typeface="Inconsolata"/>
              <a:ea typeface="Inconsolata"/>
              <a:cs typeface="Inconsolata"/>
              <a:sym typeface="Inconsolata"/>
            </a:endParaRPr>
          </a:p>
          <a:p>
            <a:pPr marL="457200" lvl="0" indent="0" algn="l" rtl="0">
              <a:lnSpc>
                <a:spcPct val="115000"/>
              </a:lnSpc>
              <a:spcBef>
                <a:spcPts val="0"/>
              </a:spcBef>
              <a:spcAft>
                <a:spcPts val="0"/>
              </a:spcAft>
              <a:buNone/>
            </a:pPr>
            <a:r>
              <a:rPr lang="en" sz="1600" b="1">
                <a:latin typeface="Inconsolata"/>
                <a:ea typeface="Inconsolata"/>
                <a:cs typeface="Inconsolata"/>
                <a:sym typeface="Inconsolata"/>
              </a:rPr>
              <a:t>  &lt;/div&gt;</a:t>
            </a:r>
            <a:endParaRPr sz="1600" b="1">
              <a:latin typeface="Inconsolata"/>
              <a:ea typeface="Inconsolata"/>
              <a:cs typeface="Inconsolata"/>
              <a:sym typeface="Inconsolata"/>
            </a:endParaRPr>
          </a:p>
          <a:p>
            <a:pPr marL="457200" lvl="0" indent="0" algn="l" rtl="0">
              <a:lnSpc>
                <a:spcPct val="115000"/>
              </a:lnSpc>
              <a:spcBef>
                <a:spcPts val="0"/>
              </a:spcBef>
              <a:spcAft>
                <a:spcPts val="0"/>
              </a:spcAft>
              <a:buNone/>
            </a:pPr>
            <a:r>
              <a:rPr lang="en" sz="1600" b="1">
                <a:latin typeface="Inconsolata"/>
                <a:ea typeface="Inconsolata"/>
                <a:cs typeface="Inconsolata"/>
                <a:sym typeface="Inconsolata"/>
              </a:rPr>
              <a:t>&lt;/nav&gt;</a:t>
            </a:r>
            <a:endParaRPr sz="1600" b="1">
              <a:latin typeface="Inconsolata"/>
              <a:ea typeface="Inconsolata"/>
              <a:cs typeface="Inconsolata"/>
              <a:sym typeface="Inconsolata"/>
            </a:endParaRPr>
          </a:p>
        </p:txBody>
      </p:sp>
      <p:sp>
        <p:nvSpPr>
          <p:cNvPr id="851" name="Google Shape;851;p92"/>
          <p:cNvSpPr txBox="1">
            <a:spLocks noGrp="1"/>
          </p:cNvSpPr>
          <p:nvPr>
            <p:ph type="body" idx="4294967295"/>
          </p:nvPr>
        </p:nvSpPr>
        <p:spPr>
          <a:xfrm>
            <a:off x="457200" y="914400"/>
            <a:ext cx="8219100" cy="461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000"/>
              </a:spcAft>
              <a:buNone/>
            </a:pPr>
            <a:r>
              <a:rPr lang="en">
                <a:solidFill>
                  <a:schemeClr val="dk1"/>
                </a:solidFill>
              </a:rPr>
              <a:t>You’ve definitely seen the Bootstrap </a:t>
            </a:r>
            <a:r>
              <a:rPr lang="en" b="1">
                <a:solidFill>
                  <a:schemeClr val="dk1"/>
                </a:solidFill>
                <a:latin typeface="Inconsolata"/>
                <a:ea typeface="Inconsolata"/>
                <a:cs typeface="Inconsolata"/>
                <a:sym typeface="Inconsolata"/>
              </a:rPr>
              <a:t>navbar</a:t>
            </a:r>
            <a:r>
              <a:rPr lang="en">
                <a:solidFill>
                  <a:schemeClr val="dk1"/>
                </a:solidFill>
              </a:rPr>
              <a:t> before!</a:t>
            </a:r>
            <a:endParaRPr b="1">
              <a:solidFill>
                <a:schemeClr val="dk1"/>
              </a:solidFill>
              <a:latin typeface="Inconsolata"/>
              <a:ea typeface="Inconsolata"/>
              <a:cs typeface="Inconsolata"/>
              <a:sym typeface="Inconsolata"/>
            </a:endParaRPr>
          </a:p>
        </p:txBody>
      </p:sp>
      <p:sp>
        <p:nvSpPr>
          <p:cNvPr id="852" name="Google Shape;852;p92"/>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Bootstrap Nav</a:t>
            </a:r>
            <a:endParaRPr/>
          </a:p>
        </p:txBody>
      </p:sp>
      <p:sp>
        <p:nvSpPr>
          <p:cNvPr id="853" name="Google Shape;853;p92"/>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20</a:t>
            </a:fld>
            <a:r>
              <a:rPr lang="en"/>
              <a:t> | © 2020 General Assembly</a:t>
            </a:r>
            <a:endParaRPr/>
          </a:p>
        </p:txBody>
      </p:sp>
      <p:pic>
        <p:nvPicPr>
          <p:cNvPr id="854" name="Google Shape;854;p92"/>
          <p:cNvPicPr preferRelativeResize="0"/>
          <p:nvPr/>
        </p:nvPicPr>
        <p:blipFill rotWithShape="1">
          <a:blip r:embed="rId3">
            <a:alphaModFix/>
          </a:blip>
          <a:srcRect r="50166"/>
          <a:stretch/>
        </p:blipFill>
        <p:spPr>
          <a:xfrm>
            <a:off x="462450" y="3393688"/>
            <a:ext cx="8219101" cy="687208"/>
          </a:xfrm>
          <a:prstGeom prst="rect">
            <a:avLst/>
          </a:prstGeom>
          <a:noFill/>
          <a:ln>
            <a:noFill/>
          </a:ln>
        </p:spPr>
      </p:pic>
      <p:sp>
        <p:nvSpPr>
          <p:cNvPr id="855" name="Google Shape;855;p92"/>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93"/>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Modals: Pop Ups for Good, not Spam!</a:t>
            </a:r>
            <a:endParaRPr/>
          </a:p>
        </p:txBody>
      </p:sp>
      <p:sp>
        <p:nvSpPr>
          <p:cNvPr id="861" name="Google Shape;861;p93"/>
          <p:cNvSpPr txBox="1">
            <a:spLocks noGrp="1"/>
          </p:cNvSpPr>
          <p:nvPr>
            <p:ph type="body" idx="4294967295"/>
          </p:nvPr>
        </p:nvSpPr>
        <p:spPr>
          <a:xfrm>
            <a:off x="457200" y="951725"/>
            <a:ext cx="2540400" cy="371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Modals</a:t>
            </a:r>
            <a:r>
              <a:rPr lang="en"/>
              <a:t> allow content to be focused in a pop-up window on top of other content.</a:t>
            </a:r>
            <a:endParaRPr/>
          </a:p>
          <a:p>
            <a:pPr marL="0" lvl="0" indent="0" algn="l" rtl="0">
              <a:spcBef>
                <a:spcPts val="1600"/>
              </a:spcBef>
              <a:spcAft>
                <a:spcPts val="0"/>
              </a:spcAft>
              <a:buNone/>
            </a:pPr>
            <a:r>
              <a:rPr lang="en"/>
              <a:t>They can be toggled with JavaScript in reaction to any event, typically responding to button clicks.</a:t>
            </a:r>
            <a:endParaRPr/>
          </a:p>
          <a:p>
            <a:pPr marL="0" lvl="0" indent="0" algn="l" rtl="0">
              <a:spcBef>
                <a:spcPts val="1600"/>
              </a:spcBef>
              <a:spcAft>
                <a:spcPts val="1600"/>
              </a:spcAft>
              <a:buNone/>
            </a:pPr>
            <a:endParaRPr/>
          </a:p>
        </p:txBody>
      </p:sp>
      <p:sp>
        <p:nvSpPr>
          <p:cNvPr id="862" name="Google Shape;862;p93"/>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21</a:t>
            </a:fld>
            <a:r>
              <a:rPr lang="en"/>
              <a:t> | © 2020 General Assembly</a:t>
            </a:r>
            <a:endParaRPr/>
          </a:p>
        </p:txBody>
      </p:sp>
      <p:pic>
        <p:nvPicPr>
          <p:cNvPr id="863" name="Google Shape;863;p93"/>
          <p:cNvPicPr preferRelativeResize="0"/>
          <p:nvPr/>
        </p:nvPicPr>
        <p:blipFill>
          <a:blip r:embed="rId3">
            <a:alphaModFix/>
          </a:blip>
          <a:stretch>
            <a:fillRect/>
          </a:stretch>
        </p:blipFill>
        <p:spPr>
          <a:xfrm>
            <a:off x="3276825" y="1044175"/>
            <a:ext cx="5307124" cy="2806100"/>
          </a:xfrm>
          <a:prstGeom prst="rect">
            <a:avLst/>
          </a:prstGeom>
          <a:noFill/>
          <a:ln w="9525" cap="flat" cmpd="sng">
            <a:solidFill>
              <a:srgbClr val="CCCCCC"/>
            </a:solidFill>
            <a:prstDash val="solid"/>
            <a:round/>
            <a:headEnd type="none" w="sm" len="sm"/>
            <a:tailEnd type="none" w="sm" len="sm"/>
          </a:ln>
        </p:spPr>
      </p:pic>
      <p:sp>
        <p:nvSpPr>
          <p:cNvPr id="864" name="Google Shape;864;p93"/>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94"/>
          <p:cNvSpPr txBox="1">
            <a:spLocks noGrp="1"/>
          </p:cNvSpPr>
          <p:nvPr>
            <p:ph type="body" idx="1"/>
          </p:nvPr>
        </p:nvSpPr>
        <p:spPr>
          <a:xfrm>
            <a:off x="549700" y="3508038"/>
            <a:ext cx="3569100" cy="788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Spice up an old favorite with a new layout treatment.</a:t>
            </a:r>
            <a:endParaRPr/>
          </a:p>
        </p:txBody>
      </p:sp>
      <p:sp>
        <p:nvSpPr>
          <p:cNvPr id="870" name="Google Shape;870;p94"/>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StartUp Matchmaker Bootstrapped</a:t>
            </a:r>
            <a:endParaRPr/>
          </a:p>
        </p:txBody>
      </p:sp>
      <p:sp>
        <p:nvSpPr>
          <p:cNvPr id="871" name="Google Shape;871;p94"/>
          <p:cNvSpPr txBox="1">
            <a:spLocks noGrp="1"/>
          </p:cNvSpPr>
          <p:nvPr>
            <p:ph type="sldNum" idx="3"/>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22</a:t>
            </a:fld>
            <a:r>
              <a:rPr lang="en"/>
              <a:t> | © 2020 General Assembly</a:t>
            </a:r>
            <a:endParaRPr/>
          </a:p>
        </p:txBody>
      </p:sp>
      <p:sp>
        <p:nvSpPr>
          <p:cNvPr id="872" name="Google Shape;872;p94"/>
          <p:cNvSpPr txBox="1">
            <a:spLocks noGrp="1"/>
          </p:cNvSpPr>
          <p:nvPr>
            <p:ph type="sldNum" idx="12"/>
          </p:nvPr>
        </p:nvSpPr>
        <p:spPr>
          <a:xfrm>
            <a:off x="-51366" y="474990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22</a:t>
            </a:fld>
            <a:endParaRPr/>
          </a:p>
        </p:txBody>
      </p:sp>
      <p:pic>
        <p:nvPicPr>
          <p:cNvPr id="873" name="Google Shape;873;p94"/>
          <p:cNvPicPr preferRelativeResize="0"/>
          <p:nvPr/>
        </p:nvPicPr>
        <p:blipFill>
          <a:blip r:embed="rId3">
            <a:alphaModFix/>
          </a:blip>
          <a:stretch>
            <a:fillRect/>
          </a:stretch>
        </p:blipFill>
        <p:spPr>
          <a:xfrm>
            <a:off x="4637850" y="1012925"/>
            <a:ext cx="4176777" cy="3552076"/>
          </a:xfrm>
          <a:prstGeom prst="rect">
            <a:avLst/>
          </a:prstGeom>
          <a:noFill/>
          <a:ln>
            <a:noFill/>
          </a:ln>
        </p:spPr>
      </p:pic>
      <p:sp>
        <p:nvSpPr>
          <p:cNvPr id="874" name="Google Shape;874;p94"/>
          <p:cNvSpPr/>
          <p:nvPr/>
        </p:nvSpPr>
        <p:spPr>
          <a:xfrm>
            <a:off x="521925" y="1243175"/>
            <a:ext cx="3789000" cy="2051100"/>
          </a:xfrm>
          <a:prstGeom prst="roundRect">
            <a:avLst>
              <a:gd name="adj" fmla="val 16667"/>
            </a:avLst>
          </a:prstGeom>
          <a:solidFill>
            <a:srgbClr val="F3F3F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latin typeface="Proxima Nova"/>
                <a:ea typeface="Proxima Nova"/>
                <a:cs typeface="Proxima Nova"/>
                <a:sym typeface="Proxima Nova"/>
              </a:rPr>
              <a:t>Reference code: </a:t>
            </a:r>
            <a:br>
              <a:rPr lang="en" sz="1600" b="1">
                <a:latin typeface="Proxima Nova"/>
                <a:ea typeface="Proxima Nova"/>
                <a:cs typeface="Proxima Nova"/>
                <a:sym typeface="Proxima Nova"/>
              </a:rPr>
            </a:br>
            <a:endParaRPr sz="1600" b="1">
              <a:latin typeface="Proxima Nova"/>
              <a:ea typeface="Proxima Nova"/>
              <a:cs typeface="Proxima Nova"/>
              <a:sym typeface="Proxima Nova"/>
            </a:endParaRPr>
          </a:p>
          <a:p>
            <a:pPr marL="0" lvl="0" indent="0" algn="l" rtl="0">
              <a:spcBef>
                <a:spcPts val="0"/>
              </a:spcBef>
              <a:spcAft>
                <a:spcPts val="0"/>
              </a:spcAft>
              <a:buClr>
                <a:srgbClr val="000000"/>
              </a:buClr>
              <a:buSzPts val="1100"/>
              <a:buFont typeface="Arial"/>
              <a:buNone/>
            </a:pPr>
            <a:r>
              <a:rPr lang="en" sz="1800" u="sng">
                <a:solidFill>
                  <a:schemeClr val="hlink"/>
                </a:solidFill>
                <a:latin typeface="Proxima Nova"/>
                <a:ea typeface="Proxima Nova"/>
                <a:cs typeface="Proxima Nova"/>
                <a:sym typeface="Proxima Nova"/>
                <a:hlinkClick r:id="rId4"/>
              </a:rPr>
              <a:t>https://drive.google.com/drive/folders/1nGs9ISklpozgATRGRPEQ3e1qeldbVk35?usp=sharing</a:t>
            </a:r>
            <a:endParaRPr sz="1800">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96"/>
          <p:cNvSpPr txBox="1">
            <a:spLocks noGrp="1"/>
          </p:cNvSpPr>
          <p:nvPr>
            <p:ph type="title"/>
          </p:nvPr>
        </p:nvSpPr>
        <p:spPr>
          <a:xfrm>
            <a:off x="457200" y="1777050"/>
            <a:ext cx="7551900" cy="158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Styles</a:t>
            </a:r>
            <a:endParaRPr/>
          </a:p>
        </p:txBody>
      </p:sp>
      <p:sp>
        <p:nvSpPr>
          <p:cNvPr id="890" name="Google Shape;890;p96"/>
          <p:cNvSpPr txBox="1">
            <a:spLocks noGrp="1"/>
          </p:cNvSpPr>
          <p:nvPr>
            <p:ph type="subTitle" idx="1"/>
          </p:nvPr>
        </p:nvSpPr>
        <p:spPr>
          <a:xfrm>
            <a:off x="457200" y="2365943"/>
            <a:ext cx="7457700" cy="41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t>(Without the Pain and Suffering of Tweaking It Yourself)</a:t>
            </a:r>
            <a:endParaRPr b="1"/>
          </a:p>
        </p:txBody>
      </p:sp>
      <p:sp>
        <p:nvSpPr>
          <p:cNvPr id="891" name="Google Shape;891;p96"/>
          <p:cNvSpPr txBox="1">
            <a:spLocks noGrp="1"/>
          </p:cNvSpPr>
          <p:nvPr>
            <p:ph type="subTitle" idx="1"/>
          </p:nvPr>
        </p:nvSpPr>
        <p:spPr>
          <a:xfrm>
            <a:off x="502325" y="1221643"/>
            <a:ext cx="7457700" cy="41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Front-End Web Development</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97"/>
          <p:cNvSpPr txBox="1">
            <a:spLocks noGrp="1"/>
          </p:cNvSpPr>
          <p:nvPr>
            <p:ph type="body" idx="4294967295"/>
          </p:nvPr>
        </p:nvSpPr>
        <p:spPr>
          <a:xfrm>
            <a:off x="457200" y="959075"/>
            <a:ext cx="8229600" cy="293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http://getbootstrap.com/css/#buttons</a:t>
            </a:r>
            <a:endParaRPr/>
          </a:p>
          <a:p>
            <a:pPr marL="0" lvl="0" indent="0" algn="l" rtl="0">
              <a:spcBef>
                <a:spcPts val="1600"/>
              </a:spcBef>
              <a:spcAft>
                <a:spcPts val="0"/>
              </a:spcAft>
              <a:buNone/>
            </a:pPr>
            <a:r>
              <a:rPr lang="en" b="1">
                <a:latin typeface="Inconsolata"/>
                <a:ea typeface="Inconsolata"/>
                <a:cs typeface="Inconsolata"/>
                <a:sym typeface="Inconsolata"/>
              </a:rPr>
              <a:t>&lt;!-- Standard button --&gt;</a:t>
            </a:r>
            <a:br>
              <a:rPr lang="en" b="1">
                <a:latin typeface="Inconsolata"/>
                <a:ea typeface="Inconsolata"/>
                <a:cs typeface="Inconsolata"/>
                <a:sym typeface="Inconsolata"/>
              </a:rPr>
            </a:br>
            <a:r>
              <a:rPr lang="en" b="1">
                <a:latin typeface="Inconsolata"/>
                <a:ea typeface="Inconsolata"/>
                <a:cs typeface="Inconsolata"/>
                <a:sym typeface="Inconsolata"/>
              </a:rPr>
              <a:t>&lt;button type="button" class="btn btn-default"&gt;Default&lt;/button&gt;</a:t>
            </a:r>
            <a:endParaRPr b="1">
              <a:latin typeface="Inconsolata"/>
              <a:ea typeface="Inconsolata"/>
              <a:cs typeface="Inconsolata"/>
              <a:sym typeface="Inconsolata"/>
            </a:endParaRPr>
          </a:p>
          <a:p>
            <a:pPr marL="0" lvl="0" indent="0" algn="l" rtl="0">
              <a:spcBef>
                <a:spcPts val="1600"/>
              </a:spcBef>
              <a:spcAft>
                <a:spcPts val="1600"/>
              </a:spcAft>
              <a:buNone/>
            </a:pPr>
            <a:r>
              <a:rPr lang="en"/>
              <a:t>We can change button color and size very easily. Follow that link to see how.</a:t>
            </a:r>
            <a:endParaRPr/>
          </a:p>
        </p:txBody>
      </p:sp>
      <p:sp>
        <p:nvSpPr>
          <p:cNvPr id="897" name="Google Shape;897;p97"/>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Buttons</a:t>
            </a:r>
            <a:endParaRPr/>
          </a:p>
        </p:txBody>
      </p:sp>
      <p:sp>
        <p:nvSpPr>
          <p:cNvPr id="898" name="Google Shape;898;p97"/>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24</a:t>
            </a:fld>
            <a:r>
              <a:rPr lang="en"/>
              <a:t> | © 2020 General Assembly</a:t>
            </a:r>
            <a:endParaRPr/>
          </a:p>
        </p:txBody>
      </p:sp>
      <p:pic>
        <p:nvPicPr>
          <p:cNvPr id="899" name="Google Shape;899;p97"/>
          <p:cNvPicPr preferRelativeResize="0"/>
          <p:nvPr/>
        </p:nvPicPr>
        <p:blipFill>
          <a:blip r:embed="rId4">
            <a:alphaModFix/>
          </a:blip>
          <a:stretch>
            <a:fillRect/>
          </a:stretch>
        </p:blipFill>
        <p:spPr>
          <a:xfrm>
            <a:off x="1522050" y="3013925"/>
            <a:ext cx="5881850" cy="732075"/>
          </a:xfrm>
          <a:prstGeom prst="rect">
            <a:avLst/>
          </a:prstGeom>
          <a:noFill/>
          <a:ln w="9525" cap="flat" cmpd="sng">
            <a:solidFill>
              <a:srgbClr val="CCCCCC"/>
            </a:solidFill>
            <a:prstDash val="solid"/>
            <a:round/>
            <a:headEnd type="none" w="sm" len="sm"/>
            <a:tailEnd type="none" w="sm" len="sm"/>
          </a:ln>
        </p:spPr>
      </p:pic>
      <p:sp>
        <p:nvSpPr>
          <p:cNvPr id="900" name="Google Shape;900;p97"/>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98"/>
          <p:cNvSpPr txBox="1">
            <a:spLocks noGrp="1"/>
          </p:cNvSpPr>
          <p:nvPr>
            <p:ph type="body" idx="4294967295"/>
          </p:nvPr>
        </p:nvSpPr>
        <p:spPr>
          <a:xfrm>
            <a:off x="457200" y="1310788"/>
            <a:ext cx="4039200" cy="2882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Creating responsive images is as easy as adding this class to your image:</a:t>
            </a:r>
            <a:br>
              <a:rPr lang="en">
                <a:solidFill>
                  <a:schemeClr val="dk1"/>
                </a:solidFill>
              </a:rPr>
            </a:br>
            <a:r>
              <a:rPr lang="en" b="1">
                <a:solidFill>
                  <a:schemeClr val="dk1"/>
                </a:solidFill>
                <a:latin typeface="Inconsolata"/>
                <a:ea typeface="Inconsolata"/>
                <a:cs typeface="Inconsolata"/>
                <a:sym typeface="Inconsolata"/>
              </a:rPr>
              <a:t>.img-responsive</a:t>
            </a:r>
            <a:endParaRPr b="1">
              <a:solidFill>
                <a:schemeClr val="dk1"/>
              </a:solidFill>
              <a:latin typeface="Inconsolata"/>
              <a:ea typeface="Inconsolata"/>
              <a:cs typeface="Inconsolata"/>
              <a:sym typeface="Inconsolata"/>
            </a:endParaRPr>
          </a:p>
          <a:p>
            <a:pPr marL="0" lvl="0" indent="0" algn="l" rtl="0">
              <a:lnSpc>
                <a:spcPct val="115000"/>
              </a:lnSpc>
              <a:spcBef>
                <a:spcPts val="1000"/>
              </a:spcBef>
              <a:spcAft>
                <a:spcPts val="0"/>
              </a:spcAft>
              <a:buNone/>
            </a:pPr>
            <a:endParaRPr b="1">
              <a:solidFill>
                <a:schemeClr val="dk1"/>
              </a:solidFill>
              <a:latin typeface="Courier New"/>
              <a:ea typeface="Courier New"/>
              <a:cs typeface="Courier New"/>
              <a:sym typeface="Courier New"/>
            </a:endParaRPr>
          </a:p>
          <a:p>
            <a:pPr marL="0" lvl="0" indent="0" algn="l" rtl="0">
              <a:lnSpc>
                <a:spcPct val="115000"/>
              </a:lnSpc>
              <a:spcBef>
                <a:spcPts val="1000"/>
              </a:spcBef>
              <a:spcAft>
                <a:spcPts val="0"/>
              </a:spcAft>
              <a:buNone/>
            </a:pPr>
            <a:r>
              <a:rPr lang="en">
                <a:solidFill>
                  <a:schemeClr val="dk1"/>
                </a:solidFill>
              </a:rPr>
              <a:t>This class gives us the following code:</a:t>
            </a:r>
            <a:br>
              <a:rPr lang="en">
                <a:solidFill>
                  <a:schemeClr val="dk1"/>
                </a:solidFill>
              </a:rPr>
            </a:br>
            <a:r>
              <a:rPr lang="en" b="1">
                <a:solidFill>
                  <a:schemeClr val="dk1"/>
                </a:solidFill>
                <a:latin typeface="Inconsolata"/>
                <a:ea typeface="Inconsolata"/>
                <a:cs typeface="Inconsolata"/>
                <a:sym typeface="Inconsolata"/>
              </a:rPr>
              <a:t>max-width: 100%;</a:t>
            </a:r>
            <a:br>
              <a:rPr lang="en" b="1">
                <a:solidFill>
                  <a:schemeClr val="dk1"/>
                </a:solidFill>
                <a:latin typeface="Inconsolata"/>
                <a:ea typeface="Inconsolata"/>
                <a:cs typeface="Inconsolata"/>
                <a:sym typeface="Inconsolata"/>
              </a:rPr>
            </a:br>
            <a:r>
              <a:rPr lang="en" b="1">
                <a:solidFill>
                  <a:schemeClr val="dk1"/>
                </a:solidFill>
                <a:latin typeface="Inconsolata"/>
                <a:ea typeface="Inconsolata"/>
                <a:cs typeface="Inconsolata"/>
                <a:sym typeface="Inconsolata"/>
              </a:rPr>
              <a:t>height: auto;</a:t>
            </a:r>
            <a:endParaRPr b="1">
              <a:solidFill>
                <a:schemeClr val="dk1"/>
              </a:solidFill>
              <a:latin typeface="Inconsolata"/>
              <a:ea typeface="Inconsolata"/>
              <a:cs typeface="Inconsolata"/>
              <a:sym typeface="Inconsolata"/>
            </a:endParaRPr>
          </a:p>
          <a:p>
            <a:pPr marL="0" lvl="0" indent="0" algn="l" rtl="0">
              <a:lnSpc>
                <a:spcPct val="115000"/>
              </a:lnSpc>
              <a:spcBef>
                <a:spcPts val="1000"/>
              </a:spcBef>
              <a:spcAft>
                <a:spcPts val="1000"/>
              </a:spcAft>
              <a:buNone/>
            </a:pPr>
            <a:endParaRPr sz="1400">
              <a:solidFill>
                <a:schemeClr val="dk1"/>
              </a:solidFill>
            </a:endParaRPr>
          </a:p>
        </p:txBody>
      </p:sp>
      <p:sp>
        <p:nvSpPr>
          <p:cNvPr id="906" name="Google Shape;906;p98"/>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Responsive Images</a:t>
            </a:r>
            <a:endParaRPr/>
          </a:p>
        </p:txBody>
      </p:sp>
      <p:sp>
        <p:nvSpPr>
          <p:cNvPr id="907" name="Google Shape;907;p98"/>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25</a:t>
            </a:fld>
            <a:r>
              <a:rPr lang="en"/>
              <a:t> | © 2020 General Assembly</a:t>
            </a:r>
            <a:endParaRPr/>
          </a:p>
        </p:txBody>
      </p:sp>
      <p:pic>
        <p:nvPicPr>
          <p:cNvPr id="908" name="Google Shape;908;p98"/>
          <p:cNvPicPr preferRelativeResize="0"/>
          <p:nvPr/>
        </p:nvPicPr>
        <p:blipFill rotWithShape="1">
          <a:blip r:embed="rId3">
            <a:alphaModFix/>
          </a:blip>
          <a:srcRect t="22033"/>
          <a:stretch/>
        </p:blipFill>
        <p:spPr>
          <a:xfrm>
            <a:off x="4753375" y="1038388"/>
            <a:ext cx="3933427" cy="3066727"/>
          </a:xfrm>
          <a:prstGeom prst="rect">
            <a:avLst/>
          </a:prstGeom>
          <a:noFill/>
          <a:ln>
            <a:noFill/>
          </a:ln>
        </p:spPr>
      </p:pic>
      <p:sp>
        <p:nvSpPr>
          <p:cNvPr id="909" name="Google Shape;909;p98"/>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99"/>
          <p:cNvSpPr txBox="1">
            <a:spLocks noGrp="1"/>
          </p:cNvSpPr>
          <p:nvPr>
            <p:ph type="body" idx="4294967295"/>
          </p:nvPr>
        </p:nvSpPr>
        <p:spPr>
          <a:xfrm>
            <a:off x="457200" y="914400"/>
            <a:ext cx="8219100" cy="489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000"/>
              </a:spcAft>
              <a:buNone/>
            </a:pPr>
            <a:r>
              <a:rPr lang="en">
                <a:solidFill>
                  <a:schemeClr val="dk1"/>
                </a:solidFill>
              </a:rPr>
              <a:t>Check out these puppies:</a:t>
            </a:r>
            <a:endParaRPr>
              <a:solidFill>
                <a:schemeClr val="dk1"/>
              </a:solidFill>
              <a:latin typeface="Proxima Nova Semibold"/>
              <a:ea typeface="Proxima Nova Semibold"/>
              <a:cs typeface="Proxima Nova Semibold"/>
              <a:sym typeface="Proxima Nova Semibold"/>
            </a:endParaRPr>
          </a:p>
        </p:txBody>
      </p:sp>
      <p:sp>
        <p:nvSpPr>
          <p:cNvPr id="915" name="Google Shape;915;p99"/>
          <p:cNvSpPr/>
          <p:nvPr/>
        </p:nvSpPr>
        <p:spPr>
          <a:xfrm>
            <a:off x="457300" y="1485600"/>
            <a:ext cx="8219100" cy="1086000"/>
          </a:xfrm>
          <a:prstGeom prst="rect">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lnSpc>
                <a:spcPct val="115000"/>
              </a:lnSpc>
              <a:spcBef>
                <a:spcPts val="0"/>
              </a:spcBef>
              <a:spcAft>
                <a:spcPts val="0"/>
              </a:spcAft>
              <a:buNone/>
            </a:pPr>
            <a:r>
              <a:rPr lang="en" sz="1600" b="1">
                <a:latin typeface="Inconsolata"/>
                <a:ea typeface="Inconsolata"/>
                <a:cs typeface="Inconsolata"/>
                <a:sym typeface="Inconsolata"/>
              </a:rPr>
              <a:t>&lt;img src="puppy.jpg" class="img-rounded" alt="Rounded Puppy"&gt;</a:t>
            </a:r>
            <a:endParaRPr sz="1600" b="1">
              <a:latin typeface="Inconsolata"/>
              <a:ea typeface="Inconsolata"/>
              <a:cs typeface="Inconsolata"/>
              <a:sym typeface="Inconsolata"/>
            </a:endParaRPr>
          </a:p>
          <a:p>
            <a:pPr marL="457200" lvl="0" indent="0" algn="l" rtl="0">
              <a:lnSpc>
                <a:spcPct val="115000"/>
              </a:lnSpc>
              <a:spcBef>
                <a:spcPts val="0"/>
              </a:spcBef>
              <a:spcAft>
                <a:spcPts val="0"/>
              </a:spcAft>
              <a:buNone/>
            </a:pPr>
            <a:r>
              <a:rPr lang="en" sz="1600" b="1">
                <a:latin typeface="Inconsolata"/>
                <a:ea typeface="Inconsolata"/>
                <a:cs typeface="Inconsolata"/>
                <a:sym typeface="Inconsolata"/>
              </a:rPr>
              <a:t>&lt;img src="puppy.jpg" class="img-circle" alt="Circle Puppy"&gt;</a:t>
            </a:r>
            <a:endParaRPr sz="1600" b="1">
              <a:latin typeface="Inconsolata"/>
              <a:ea typeface="Inconsolata"/>
              <a:cs typeface="Inconsolata"/>
              <a:sym typeface="Inconsolata"/>
            </a:endParaRPr>
          </a:p>
          <a:p>
            <a:pPr marL="457200" lvl="0" indent="0" algn="l" rtl="0">
              <a:lnSpc>
                <a:spcPct val="115000"/>
              </a:lnSpc>
              <a:spcBef>
                <a:spcPts val="0"/>
              </a:spcBef>
              <a:spcAft>
                <a:spcPts val="0"/>
              </a:spcAft>
              <a:buNone/>
            </a:pPr>
            <a:r>
              <a:rPr lang="en" sz="1600" b="1">
                <a:latin typeface="Inconsolata"/>
                <a:ea typeface="Inconsolata"/>
                <a:cs typeface="Inconsolata"/>
                <a:sym typeface="Inconsolata"/>
              </a:rPr>
              <a:t>&lt;img src="puppy.jpg" class="img-thumbnail" alt="Puppy Thumbnail"&gt;</a:t>
            </a:r>
            <a:endParaRPr sz="1600" b="1">
              <a:latin typeface="Inconsolata"/>
              <a:ea typeface="Inconsolata"/>
              <a:cs typeface="Inconsolata"/>
              <a:sym typeface="Inconsolata"/>
            </a:endParaRPr>
          </a:p>
        </p:txBody>
      </p:sp>
      <p:sp>
        <p:nvSpPr>
          <p:cNvPr id="916" name="Google Shape;916;p99"/>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Stylized Images</a:t>
            </a:r>
            <a:endParaRPr/>
          </a:p>
        </p:txBody>
      </p:sp>
      <p:sp>
        <p:nvSpPr>
          <p:cNvPr id="917" name="Google Shape;917;p99"/>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26</a:t>
            </a:fld>
            <a:r>
              <a:rPr lang="en"/>
              <a:t> | © 2020 General Assembly</a:t>
            </a:r>
            <a:endParaRPr/>
          </a:p>
        </p:txBody>
      </p:sp>
      <p:sp>
        <p:nvSpPr>
          <p:cNvPr id="918" name="Google Shape;918;p99"/>
          <p:cNvSpPr txBox="1">
            <a:spLocks noGrp="1"/>
          </p:cNvSpPr>
          <p:nvPr>
            <p:ph type="body" idx="4294967295"/>
          </p:nvPr>
        </p:nvSpPr>
        <p:spPr>
          <a:xfrm>
            <a:off x="457200" y="2706125"/>
            <a:ext cx="8219100" cy="12600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dk1"/>
              </a:buClr>
              <a:buSzPts val="1800"/>
              <a:buChar char="●"/>
            </a:pPr>
            <a:r>
              <a:rPr lang="en" b="1">
                <a:solidFill>
                  <a:schemeClr val="dk1"/>
                </a:solidFill>
                <a:latin typeface="Inconsolata"/>
                <a:ea typeface="Inconsolata"/>
                <a:cs typeface="Inconsolata"/>
                <a:sym typeface="Inconsolata"/>
              </a:rPr>
              <a:t>img-rounded</a:t>
            </a:r>
            <a:r>
              <a:rPr lang="en">
                <a:solidFill>
                  <a:schemeClr val="dk1"/>
                </a:solidFill>
              </a:rPr>
              <a:t> creates rounded rectangles.</a:t>
            </a:r>
            <a:endParaRPr>
              <a:solidFill>
                <a:schemeClr val="dk1"/>
              </a:solidFill>
            </a:endParaRPr>
          </a:p>
          <a:p>
            <a:pPr marL="457200" lvl="0" indent="-342900" algn="l" rtl="0">
              <a:lnSpc>
                <a:spcPct val="100000"/>
              </a:lnSpc>
              <a:spcBef>
                <a:spcPts val="1000"/>
              </a:spcBef>
              <a:spcAft>
                <a:spcPts val="0"/>
              </a:spcAft>
              <a:buClr>
                <a:schemeClr val="dk1"/>
              </a:buClr>
              <a:buSzPts val="1800"/>
              <a:buChar char="●"/>
            </a:pPr>
            <a:r>
              <a:rPr lang="en" b="1">
                <a:solidFill>
                  <a:schemeClr val="dk1"/>
                </a:solidFill>
                <a:latin typeface="Inconsolata"/>
                <a:ea typeface="Inconsolata"/>
                <a:cs typeface="Inconsolata"/>
                <a:sym typeface="Inconsolata"/>
              </a:rPr>
              <a:t>img-circle</a:t>
            </a:r>
            <a:r>
              <a:rPr lang="en">
                <a:solidFill>
                  <a:schemeClr val="dk1"/>
                </a:solidFill>
              </a:rPr>
              <a:t> turns images into circles.</a:t>
            </a:r>
            <a:endParaRPr>
              <a:solidFill>
                <a:schemeClr val="dk1"/>
              </a:solidFill>
            </a:endParaRPr>
          </a:p>
          <a:p>
            <a:pPr marL="457200" lvl="0" indent="-342900" algn="l" rtl="0">
              <a:lnSpc>
                <a:spcPct val="100000"/>
              </a:lnSpc>
              <a:spcBef>
                <a:spcPts val="1000"/>
              </a:spcBef>
              <a:spcAft>
                <a:spcPts val="1000"/>
              </a:spcAft>
              <a:buClr>
                <a:schemeClr val="dk1"/>
              </a:buClr>
              <a:buSzPts val="1800"/>
              <a:buChar char="●"/>
            </a:pPr>
            <a:r>
              <a:rPr lang="en" b="1">
                <a:solidFill>
                  <a:schemeClr val="dk1"/>
                </a:solidFill>
                <a:latin typeface="Inconsolata"/>
                <a:ea typeface="Inconsolata"/>
                <a:cs typeface="Inconsolata"/>
                <a:sym typeface="Inconsolata"/>
              </a:rPr>
              <a:t>img-thumbnail</a:t>
            </a:r>
            <a:r>
              <a:rPr lang="en">
                <a:solidFill>
                  <a:schemeClr val="dk1"/>
                </a:solidFill>
              </a:rPr>
              <a:t> puts a nice border around images.</a:t>
            </a:r>
            <a:endParaRPr>
              <a:solidFill>
                <a:schemeClr val="dk1"/>
              </a:solidFill>
            </a:endParaRPr>
          </a:p>
        </p:txBody>
      </p:sp>
      <p:sp>
        <p:nvSpPr>
          <p:cNvPr id="919" name="Google Shape;919;p99"/>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100"/>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27</a:t>
            </a:fld>
            <a:r>
              <a:rPr lang="en"/>
              <a:t> | © 2020 General Assembly</a:t>
            </a:r>
            <a:endParaRPr/>
          </a:p>
        </p:txBody>
      </p:sp>
      <p:sp>
        <p:nvSpPr>
          <p:cNvPr id="925" name="Google Shape;925;p100"/>
          <p:cNvSpPr txBox="1">
            <a:spLocks noGrp="1"/>
          </p:cNvSpPr>
          <p:nvPr>
            <p:ph type="title"/>
          </p:nvPr>
        </p:nvSpPr>
        <p:spPr>
          <a:xfrm>
            <a:off x="1196400" y="237038"/>
            <a:ext cx="5009400" cy="459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sz="2800"/>
              <a:t> Recreate a Bootstrap Site</a:t>
            </a:r>
            <a:endParaRPr sz="2800" b="0"/>
          </a:p>
        </p:txBody>
      </p:sp>
      <p:sp>
        <p:nvSpPr>
          <p:cNvPr id="926" name="Google Shape;926;p100"/>
          <p:cNvSpPr txBox="1">
            <a:spLocks noGrp="1"/>
          </p:cNvSpPr>
          <p:nvPr>
            <p:ph type="body" idx="1"/>
          </p:nvPr>
        </p:nvSpPr>
        <p:spPr>
          <a:xfrm>
            <a:off x="457200" y="1143000"/>
            <a:ext cx="4482000" cy="293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Identify a site using Bootstrap and attempt to recreate it. There are many resources that list sites that use Bootstrap, or you can check your favorite sites for Bootstrap-style layouts and components.</a:t>
            </a:r>
            <a:endParaRPr dirty="0"/>
          </a:p>
          <a:p>
            <a:pPr marL="0" lvl="0" indent="0" algn="l" rtl="0">
              <a:spcBef>
                <a:spcPts val="1600"/>
              </a:spcBef>
              <a:spcAft>
                <a:spcPts val="0"/>
              </a:spcAft>
              <a:buNone/>
            </a:pPr>
            <a:r>
              <a:rPr lang="en" u="sng">
                <a:solidFill>
                  <a:schemeClr val="hlink"/>
                </a:solidFill>
                <a:hlinkClick r:id="rId3"/>
              </a:rPr>
              <a:t>https://</a:t>
            </a:r>
            <a:r>
              <a:rPr lang="en" u="sng" dirty="0">
                <a:solidFill>
                  <a:schemeClr val="hlink"/>
                </a:solidFill>
                <a:hlinkClick r:id="rId3"/>
              </a:rPr>
              <a:t>expo.getbootstrap.com/</a:t>
            </a:r>
            <a:endParaRPr dirty="0"/>
          </a:p>
          <a:p>
            <a:pPr marL="0" lvl="0" indent="0" algn="l" rtl="0">
              <a:spcBef>
                <a:spcPts val="1600"/>
              </a:spcBef>
              <a:spcAft>
                <a:spcPts val="1600"/>
              </a:spcAft>
              <a:buNone/>
            </a:pPr>
            <a:endParaRPr dirty="0"/>
          </a:p>
        </p:txBody>
      </p:sp>
      <p:pic>
        <p:nvPicPr>
          <p:cNvPr id="927" name="Google Shape;927;p100"/>
          <p:cNvPicPr preferRelativeResize="0"/>
          <p:nvPr/>
        </p:nvPicPr>
        <p:blipFill>
          <a:blip r:embed="rId4">
            <a:alphaModFix/>
          </a:blip>
          <a:stretch>
            <a:fillRect/>
          </a:stretch>
        </p:blipFill>
        <p:spPr>
          <a:xfrm>
            <a:off x="5337925" y="521750"/>
            <a:ext cx="3435474" cy="34354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Google Shape;932;p101"/>
          <p:cNvSpPr txBox="1">
            <a:spLocks noGrp="1"/>
          </p:cNvSpPr>
          <p:nvPr>
            <p:ph type="title"/>
          </p:nvPr>
        </p:nvSpPr>
        <p:spPr>
          <a:xfrm>
            <a:off x="457210" y="257255"/>
            <a:ext cx="3393900" cy="578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
                <a:solidFill>
                  <a:srgbClr val="FFFFFF"/>
                </a:solidFill>
              </a:rPr>
              <a:t>Key Takeaways</a:t>
            </a:r>
            <a:endParaRPr>
              <a:solidFill>
                <a:srgbClr val="FFFFFF"/>
              </a:solidFill>
            </a:endParaRPr>
          </a:p>
        </p:txBody>
      </p:sp>
      <p:sp>
        <p:nvSpPr>
          <p:cNvPr id="933" name="Google Shape;933;p101"/>
          <p:cNvSpPr txBox="1"/>
          <p:nvPr/>
        </p:nvSpPr>
        <p:spPr>
          <a:xfrm>
            <a:off x="457200" y="4662725"/>
            <a:ext cx="28605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900">
                <a:solidFill>
                  <a:srgbClr val="FFFFFF"/>
                </a:solidFill>
                <a:latin typeface="Proxima Nova"/>
                <a:ea typeface="Proxima Nova"/>
                <a:cs typeface="Proxima Nova"/>
                <a:sym typeface="Proxima Nova"/>
              </a:rPr>
              <a:t>28</a:t>
            </a:fld>
            <a:r>
              <a:rPr lang="en" sz="900">
                <a:solidFill>
                  <a:srgbClr val="FFFFFF"/>
                </a:solidFill>
                <a:latin typeface="Proxima Nova"/>
                <a:ea typeface="Proxima Nova"/>
                <a:cs typeface="Proxima Nova"/>
                <a:sym typeface="Proxima Nova"/>
              </a:rPr>
              <a:t> | © 2020 General Assembly</a:t>
            </a:r>
            <a:endParaRPr sz="900">
              <a:solidFill>
                <a:srgbClr val="FFFFFF"/>
              </a:solidFill>
              <a:latin typeface="Proxima Nova"/>
              <a:ea typeface="Proxima Nova"/>
              <a:cs typeface="Proxima Nova"/>
              <a:sym typeface="Proxima Nova"/>
            </a:endParaRPr>
          </a:p>
        </p:txBody>
      </p:sp>
      <p:sp>
        <p:nvSpPr>
          <p:cNvPr id="934" name="Google Shape;934;p101"/>
          <p:cNvSpPr txBox="1">
            <a:spLocks noGrp="1"/>
          </p:cNvSpPr>
          <p:nvPr>
            <p:ph type="title" idx="2"/>
          </p:nvPr>
        </p:nvSpPr>
        <p:spPr>
          <a:xfrm>
            <a:off x="4847170" y="257255"/>
            <a:ext cx="33939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Next Time</a:t>
            </a:r>
            <a:endParaRPr/>
          </a:p>
        </p:txBody>
      </p:sp>
      <p:sp>
        <p:nvSpPr>
          <p:cNvPr id="935" name="Google Shape;935;p101"/>
          <p:cNvSpPr txBox="1">
            <a:spLocks noGrp="1"/>
          </p:cNvSpPr>
          <p:nvPr>
            <p:ph type="subTitle" idx="1"/>
          </p:nvPr>
        </p:nvSpPr>
        <p:spPr>
          <a:xfrm>
            <a:off x="457200" y="1171900"/>
            <a:ext cx="3975000" cy="31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CSS Frameworks Are a Trade-Off</a:t>
            </a:r>
            <a:endParaRPr/>
          </a:p>
        </p:txBody>
      </p:sp>
      <p:sp>
        <p:nvSpPr>
          <p:cNvPr id="936" name="Google Shape;936;p101"/>
          <p:cNvSpPr txBox="1">
            <a:spLocks noGrp="1"/>
          </p:cNvSpPr>
          <p:nvPr>
            <p:ph type="body" idx="3"/>
          </p:nvPr>
        </p:nvSpPr>
        <p:spPr>
          <a:xfrm>
            <a:off x="458325" y="1734875"/>
            <a:ext cx="3334500" cy="2808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You get pre-built style and components in exchange for learning and using their exact patterns.</a:t>
            </a:r>
            <a:endParaRPr/>
          </a:p>
          <a:p>
            <a:pPr marL="457200" lvl="0" indent="-342900" algn="l" rtl="0">
              <a:spcBef>
                <a:spcPts val="1000"/>
              </a:spcBef>
              <a:spcAft>
                <a:spcPts val="1000"/>
              </a:spcAft>
              <a:buSzPts val="1800"/>
              <a:buChar char="●"/>
            </a:pPr>
            <a:r>
              <a:rPr lang="en"/>
              <a:t>Frameworks can add unnecessary bloat to a site.</a:t>
            </a:r>
            <a:endParaRPr/>
          </a:p>
        </p:txBody>
      </p:sp>
      <p:sp>
        <p:nvSpPr>
          <p:cNvPr id="937" name="Google Shape;937;p101"/>
          <p:cNvSpPr txBox="1">
            <a:spLocks noGrp="1"/>
          </p:cNvSpPr>
          <p:nvPr>
            <p:ph type="subTitle" idx="4"/>
          </p:nvPr>
        </p:nvSpPr>
        <p:spPr>
          <a:xfrm>
            <a:off x="4864075" y="1171900"/>
            <a:ext cx="4017300" cy="31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Developer Tools</a:t>
            </a:r>
            <a:endParaRPr/>
          </a:p>
        </p:txBody>
      </p:sp>
      <p:sp>
        <p:nvSpPr>
          <p:cNvPr id="938" name="Google Shape;938;p101"/>
          <p:cNvSpPr txBox="1">
            <a:spLocks noGrp="1"/>
          </p:cNvSpPr>
          <p:nvPr>
            <p:ph type="body" idx="5"/>
          </p:nvPr>
        </p:nvSpPr>
        <p:spPr>
          <a:xfrm>
            <a:off x="4864075" y="1778225"/>
            <a:ext cx="4103100" cy="2808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The command line provides a direct interface with more powerful control over your computer.</a:t>
            </a:r>
            <a:endParaRPr/>
          </a:p>
          <a:p>
            <a:pPr marL="457200" lvl="0" indent="-342900" algn="l" rtl="0">
              <a:spcBef>
                <a:spcPts val="1000"/>
              </a:spcBef>
              <a:spcAft>
                <a:spcPts val="1000"/>
              </a:spcAft>
              <a:buSzPts val="1800"/>
              <a:buChar char="●"/>
            </a:pPr>
            <a:r>
              <a:rPr lang="en"/>
              <a:t>Git and GitHub are industry-standard tools for version control.</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75"/>
          <p:cNvSpPr txBox="1">
            <a:spLocks noGrp="1"/>
          </p:cNvSpPr>
          <p:nvPr>
            <p:ph type="body" idx="4294967295"/>
          </p:nvPr>
        </p:nvSpPr>
        <p:spPr>
          <a:xfrm>
            <a:off x="457200" y="914400"/>
            <a:ext cx="4261200" cy="3278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solidFill>
                  <a:schemeClr val="dk1"/>
                </a:solidFill>
              </a:rPr>
              <a:t>Frameworks</a:t>
            </a:r>
            <a:r>
              <a:rPr lang="en">
                <a:solidFill>
                  <a:schemeClr val="dk1"/>
                </a:solidFill>
              </a:rPr>
              <a:t> are sets of pre-made HTML/CSS/JS components packaged together. </a:t>
            </a:r>
            <a:endParaRPr>
              <a:solidFill>
                <a:schemeClr val="dk1"/>
              </a:solidFill>
            </a:endParaRPr>
          </a:p>
          <a:p>
            <a:pPr marL="0" lvl="0" indent="0" algn="l" rtl="0">
              <a:lnSpc>
                <a:spcPct val="115000"/>
              </a:lnSpc>
              <a:spcBef>
                <a:spcPts val="1000"/>
              </a:spcBef>
              <a:spcAft>
                <a:spcPts val="1000"/>
              </a:spcAft>
              <a:buNone/>
            </a:pPr>
            <a:r>
              <a:rPr lang="en">
                <a:solidFill>
                  <a:schemeClr val="dk1"/>
                </a:solidFill>
              </a:rPr>
              <a:t>Think of a framework as a bunch of plugins made by the same team that so they work nicely together out of the box.</a:t>
            </a:r>
            <a:endParaRPr>
              <a:solidFill>
                <a:schemeClr val="dk1"/>
              </a:solidFill>
            </a:endParaRPr>
          </a:p>
        </p:txBody>
      </p:sp>
      <p:sp>
        <p:nvSpPr>
          <p:cNvPr id="628" name="Google Shape;628;p75"/>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Frameworks</a:t>
            </a:r>
            <a:endParaRPr/>
          </a:p>
        </p:txBody>
      </p:sp>
      <p:sp>
        <p:nvSpPr>
          <p:cNvPr id="629" name="Google Shape;629;p75"/>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a:t>
            </a:fld>
            <a:r>
              <a:rPr lang="en"/>
              <a:t> | © 2020 General Assembly</a:t>
            </a:r>
            <a:endParaRPr/>
          </a:p>
        </p:txBody>
      </p:sp>
      <p:pic>
        <p:nvPicPr>
          <p:cNvPr id="630" name="Google Shape;630;p75"/>
          <p:cNvPicPr preferRelativeResize="0"/>
          <p:nvPr/>
        </p:nvPicPr>
        <p:blipFill>
          <a:blip r:embed="rId3">
            <a:alphaModFix/>
          </a:blip>
          <a:stretch>
            <a:fillRect/>
          </a:stretch>
        </p:blipFill>
        <p:spPr>
          <a:xfrm>
            <a:off x="5451175" y="853075"/>
            <a:ext cx="3187623" cy="3187623"/>
          </a:xfrm>
          <a:prstGeom prst="rect">
            <a:avLst/>
          </a:prstGeom>
          <a:noFill/>
          <a:ln>
            <a:noFill/>
          </a:ln>
        </p:spPr>
      </p:pic>
      <p:sp>
        <p:nvSpPr>
          <p:cNvPr id="631" name="Google Shape;631;p75"/>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76"/>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Should I Use a CSS Framework Like Bootstrap?</a:t>
            </a:r>
            <a:endParaRPr/>
          </a:p>
        </p:txBody>
      </p:sp>
      <p:sp>
        <p:nvSpPr>
          <p:cNvPr id="637" name="Google Shape;637;p76"/>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a:t>
            </a:fld>
            <a:r>
              <a:rPr lang="en"/>
              <a:t> | © 2020 General Assembly</a:t>
            </a:r>
            <a:endParaRPr/>
          </a:p>
        </p:txBody>
      </p:sp>
      <p:sp>
        <p:nvSpPr>
          <p:cNvPr id="638" name="Google Shape;638;p76"/>
          <p:cNvSpPr txBox="1"/>
          <p:nvPr/>
        </p:nvSpPr>
        <p:spPr>
          <a:xfrm>
            <a:off x="420075" y="1922150"/>
            <a:ext cx="3939900" cy="22179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Gives you lots of code.</a:t>
            </a:r>
            <a:endParaRPr sz="1800">
              <a:solidFill>
                <a:schemeClr val="dk1"/>
              </a:solidFill>
              <a:latin typeface="Proxima Nova"/>
              <a:ea typeface="Proxima Nova"/>
              <a:cs typeface="Proxima Nova"/>
              <a:sym typeface="Proxima Nova"/>
            </a:endParaRPr>
          </a:p>
          <a:p>
            <a:pPr marL="457200" lvl="0" indent="-342900" algn="l" rtl="0">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Grid-based design out of the box.</a:t>
            </a:r>
            <a:endParaRPr sz="1800">
              <a:solidFill>
                <a:schemeClr val="dk1"/>
              </a:solidFill>
              <a:latin typeface="Proxima Nova"/>
              <a:ea typeface="Proxima Nova"/>
              <a:cs typeface="Proxima Nova"/>
              <a:sym typeface="Proxima Nova"/>
            </a:endParaRPr>
          </a:p>
          <a:p>
            <a:pPr marL="457200" lvl="0" indent="-342900" algn="l" rtl="0">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Easy integration of JS components.</a:t>
            </a:r>
            <a:endParaRPr sz="1800">
              <a:solidFill>
                <a:schemeClr val="dk1"/>
              </a:solidFill>
              <a:latin typeface="Proxima Nova"/>
              <a:ea typeface="Proxima Nova"/>
              <a:cs typeface="Proxima Nova"/>
              <a:sym typeface="Proxima Nova"/>
            </a:endParaRPr>
          </a:p>
          <a:p>
            <a:pPr marL="457200" lvl="0" indent="-342900" algn="l" rtl="0">
              <a:lnSpc>
                <a:spcPct val="114000"/>
              </a:lnSpc>
              <a:spcBef>
                <a:spcPts val="1000"/>
              </a:spcBef>
              <a:spcAft>
                <a:spcPts val="1000"/>
              </a:spcAft>
              <a:buClr>
                <a:schemeClr val="dk1"/>
              </a:buClr>
              <a:buSzPts val="1800"/>
              <a:buFont typeface="Proxima Nova"/>
              <a:buChar char="●"/>
            </a:pPr>
            <a:r>
              <a:rPr lang="en" sz="1800">
                <a:solidFill>
                  <a:schemeClr val="dk1"/>
                </a:solidFill>
                <a:latin typeface="Proxima Nova"/>
                <a:ea typeface="Proxima Nova"/>
                <a:cs typeface="Proxima Nova"/>
                <a:sym typeface="Proxima Nova"/>
              </a:rPr>
              <a:t>Familiar, standard design feel.</a:t>
            </a:r>
            <a:endParaRPr/>
          </a:p>
        </p:txBody>
      </p:sp>
      <p:sp>
        <p:nvSpPr>
          <p:cNvPr id="639" name="Google Shape;639;p76"/>
          <p:cNvSpPr txBox="1"/>
          <p:nvPr/>
        </p:nvSpPr>
        <p:spPr>
          <a:xfrm>
            <a:off x="4784026" y="1922150"/>
            <a:ext cx="3939900" cy="2217900"/>
          </a:xfrm>
          <a:prstGeom prst="rect">
            <a:avLst/>
          </a:prstGeom>
          <a:noFill/>
          <a:ln>
            <a:noFill/>
          </a:ln>
        </p:spPr>
        <p:txBody>
          <a:bodyPr spcFirstLastPara="1" wrap="square" lIns="91425" tIns="91425" rIns="91425" bIns="91425" anchor="t" anchorCtr="0">
            <a:noAutofit/>
          </a:bodyPr>
          <a:lstStyle/>
          <a:p>
            <a:pPr marL="457200" lvl="0" indent="-342900" algn="l" rtl="0">
              <a:lnSpc>
                <a:spcPct val="114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Gives you lots of code.</a:t>
            </a:r>
            <a:endParaRPr sz="1800">
              <a:solidFill>
                <a:schemeClr val="dk1"/>
              </a:solidFill>
              <a:latin typeface="Proxima Nova"/>
              <a:ea typeface="Proxima Nova"/>
              <a:cs typeface="Proxima Nova"/>
              <a:sym typeface="Proxima Nova"/>
            </a:endParaRPr>
          </a:p>
          <a:p>
            <a:pPr marL="457200" lvl="0" indent="-342900" algn="l" rtl="0">
              <a:lnSpc>
                <a:spcPct val="114000"/>
              </a:lnSpc>
              <a:spcBef>
                <a:spcPts val="100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Bloats your site with features you likely won’t use.</a:t>
            </a:r>
            <a:endParaRPr sz="1800">
              <a:solidFill>
                <a:schemeClr val="dk1"/>
              </a:solidFill>
              <a:latin typeface="Proxima Nova"/>
              <a:ea typeface="Proxima Nova"/>
              <a:cs typeface="Proxima Nova"/>
              <a:sym typeface="Proxima Nova"/>
            </a:endParaRPr>
          </a:p>
          <a:p>
            <a:pPr marL="457200" lvl="0" indent="-342900" algn="l" rtl="0">
              <a:lnSpc>
                <a:spcPct val="114000"/>
              </a:lnSpc>
              <a:spcBef>
                <a:spcPts val="1000"/>
              </a:spcBef>
              <a:spcAft>
                <a:spcPts val="1000"/>
              </a:spcAft>
              <a:buClr>
                <a:schemeClr val="dk1"/>
              </a:buClr>
              <a:buSzPts val="1800"/>
              <a:buFont typeface="Proxima Nova"/>
              <a:buChar char="●"/>
            </a:pPr>
            <a:r>
              <a:rPr lang="en" sz="1800">
                <a:solidFill>
                  <a:schemeClr val="dk1"/>
                </a:solidFill>
                <a:latin typeface="Proxima Nova"/>
                <a:ea typeface="Proxima Nova"/>
                <a:cs typeface="Proxima Nova"/>
                <a:sym typeface="Proxima Nova"/>
              </a:rPr>
              <a:t>Design monotony.</a:t>
            </a:r>
            <a:endParaRPr sz="1800">
              <a:solidFill>
                <a:schemeClr val="dk1"/>
              </a:solidFill>
              <a:latin typeface="Proxima Nova"/>
              <a:ea typeface="Proxima Nova"/>
              <a:cs typeface="Proxima Nova"/>
              <a:sym typeface="Proxima Nova"/>
            </a:endParaRPr>
          </a:p>
        </p:txBody>
      </p:sp>
      <p:sp>
        <p:nvSpPr>
          <p:cNvPr id="640" name="Google Shape;640;p76"/>
          <p:cNvSpPr txBox="1"/>
          <p:nvPr/>
        </p:nvSpPr>
        <p:spPr>
          <a:xfrm>
            <a:off x="420075" y="1292750"/>
            <a:ext cx="3939900" cy="572700"/>
          </a:xfrm>
          <a:prstGeom prst="rect">
            <a:avLst/>
          </a:prstGeom>
          <a:noFill/>
          <a:ln>
            <a:noFill/>
          </a:ln>
        </p:spPr>
        <p:txBody>
          <a:bodyPr spcFirstLastPara="1" wrap="square" lIns="91425" tIns="91425" rIns="91425" bIns="91425" anchor="t" anchorCtr="0">
            <a:noAutofit/>
          </a:bodyPr>
          <a:lstStyle/>
          <a:p>
            <a:pPr marL="0" lvl="0" indent="0" algn="ctr" rtl="0">
              <a:lnSpc>
                <a:spcPct val="114000"/>
              </a:lnSpc>
              <a:spcBef>
                <a:spcPts val="0"/>
              </a:spcBef>
              <a:spcAft>
                <a:spcPts val="1000"/>
              </a:spcAft>
              <a:buNone/>
            </a:pPr>
            <a:r>
              <a:rPr lang="en" sz="1800" b="1">
                <a:solidFill>
                  <a:schemeClr val="dk1"/>
                </a:solidFill>
                <a:latin typeface="Proxima Nova"/>
                <a:ea typeface="Proxima Nova"/>
                <a:cs typeface="Proxima Nova"/>
                <a:sym typeface="Proxima Nova"/>
              </a:rPr>
              <a:t>Benefits</a:t>
            </a:r>
            <a:endParaRPr b="1"/>
          </a:p>
        </p:txBody>
      </p:sp>
      <p:sp>
        <p:nvSpPr>
          <p:cNvPr id="641" name="Google Shape;641;p76"/>
          <p:cNvSpPr txBox="1"/>
          <p:nvPr/>
        </p:nvSpPr>
        <p:spPr>
          <a:xfrm>
            <a:off x="4746900" y="1292750"/>
            <a:ext cx="3939900" cy="572700"/>
          </a:xfrm>
          <a:prstGeom prst="rect">
            <a:avLst/>
          </a:prstGeom>
          <a:noFill/>
          <a:ln>
            <a:noFill/>
          </a:ln>
        </p:spPr>
        <p:txBody>
          <a:bodyPr spcFirstLastPara="1" wrap="square" lIns="91425" tIns="91425" rIns="91425" bIns="91425" anchor="t" anchorCtr="0">
            <a:noAutofit/>
          </a:bodyPr>
          <a:lstStyle/>
          <a:p>
            <a:pPr marL="0" lvl="0" indent="0" algn="ctr" rtl="0">
              <a:lnSpc>
                <a:spcPct val="114000"/>
              </a:lnSpc>
              <a:spcBef>
                <a:spcPts val="0"/>
              </a:spcBef>
              <a:spcAft>
                <a:spcPts val="1000"/>
              </a:spcAft>
              <a:buNone/>
            </a:pPr>
            <a:r>
              <a:rPr lang="en" sz="1800" b="1">
                <a:solidFill>
                  <a:schemeClr val="dk1"/>
                </a:solidFill>
                <a:latin typeface="Proxima Nova"/>
                <a:ea typeface="Proxima Nova"/>
                <a:cs typeface="Proxima Nova"/>
                <a:sym typeface="Proxima Nova"/>
              </a:rPr>
              <a:t>Drawbacks</a:t>
            </a:r>
            <a:endParaRPr b="1"/>
          </a:p>
        </p:txBody>
      </p:sp>
      <p:pic>
        <p:nvPicPr>
          <p:cNvPr id="642" name="Google Shape;642;p76"/>
          <p:cNvPicPr preferRelativeResize="0"/>
          <p:nvPr/>
        </p:nvPicPr>
        <p:blipFill>
          <a:blip r:embed="rId3">
            <a:alphaModFix/>
          </a:blip>
          <a:stretch>
            <a:fillRect/>
          </a:stretch>
        </p:blipFill>
        <p:spPr>
          <a:xfrm>
            <a:off x="1227575" y="1166975"/>
            <a:ext cx="538075" cy="538075"/>
          </a:xfrm>
          <a:prstGeom prst="rect">
            <a:avLst/>
          </a:prstGeom>
          <a:noFill/>
          <a:ln>
            <a:noFill/>
          </a:ln>
        </p:spPr>
      </p:pic>
      <p:pic>
        <p:nvPicPr>
          <p:cNvPr id="643" name="Google Shape;643;p76"/>
          <p:cNvPicPr preferRelativeResize="0"/>
          <p:nvPr/>
        </p:nvPicPr>
        <p:blipFill>
          <a:blip r:embed="rId3">
            <a:alphaModFix/>
          </a:blip>
          <a:stretch>
            <a:fillRect/>
          </a:stretch>
        </p:blipFill>
        <p:spPr>
          <a:xfrm rot="10800000">
            <a:off x="5414900" y="1310062"/>
            <a:ext cx="538075" cy="538075"/>
          </a:xfrm>
          <a:prstGeom prst="rect">
            <a:avLst/>
          </a:prstGeom>
          <a:noFill/>
          <a:ln>
            <a:noFill/>
          </a:ln>
        </p:spPr>
      </p:pic>
      <p:sp>
        <p:nvSpPr>
          <p:cNvPr id="644" name="Google Shape;644;p76"/>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77"/>
          <p:cNvSpPr txBox="1">
            <a:spLocks noGrp="1"/>
          </p:cNvSpPr>
          <p:nvPr>
            <p:ph type="body" idx="4294967295"/>
          </p:nvPr>
        </p:nvSpPr>
        <p:spPr>
          <a:xfrm>
            <a:off x="4204050" y="1187400"/>
            <a:ext cx="4427700" cy="2294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dk1"/>
                </a:solidFill>
              </a:rPr>
              <a:t>Frameworks will </a:t>
            </a:r>
            <a:r>
              <a:rPr lang="en" b="1">
                <a:solidFill>
                  <a:schemeClr val="dk1"/>
                </a:solidFill>
                <a:highlight>
                  <a:schemeClr val="accent2"/>
                </a:highlight>
              </a:rPr>
              <a:t>slow you down</a:t>
            </a:r>
            <a:r>
              <a:rPr lang="en">
                <a:solidFill>
                  <a:schemeClr val="dk1"/>
                </a:solidFill>
              </a:rPr>
              <a:t> until you learn how to use them. </a:t>
            </a:r>
            <a:endParaRPr>
              <a:solidFill>
                <a:schemeClr val="dk1"/>
              </a:solidFill>
            </a:endParaRPr>
          </a:p>
          <a:p>
            <a:pPr marL="0" lvl="0" indent="0" algn="l" rtl="0">
              <a:lnSpc>
                <a:spcPct val="100000"/>
              </a:lnSpc>
              <a:spcBef>
                <a:spcPts val="1000"/>
              </a:spcBef>
              <a:spcAft>
                <a:spcPts val="1000"/>
              </a:spcAft>
              <a:buNone/>
            </a:pPr>
            <a:r>
              <a:rPr lang="en">
                <a:solidFill>
                  <a:schemeClr val="dk1"/>
                </a:solidFill>
              </a:rPr>
              <a:t>When you choose to use a framework, you’re embracing patterns created by other developers. It takes time to learn these patterns.</a:t>
            </a:r>
            <a:endParaRPr>
              <a:solidFill>
                <a:schemeClr val="dk1"/>
              </a:solidFill>
            </a:endParaRPr>
          </a:p>
        </p:txBody>
      </p:sp>
      <p:sp>
        <p:nvSpPr>
          <p:cNvPr id="650" name="Google Shape;650;p77"/>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Framework != Instant Boost</a:t>
            </a:r>
            <a:endParaRPr/>
          </a:p>
        </p:txBody>
      </p:sp>
      <p:sp>
        <p:nvSpPr>
          <p:cNvPr id="651" name="Google Shape;651;p77"/>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a:t>
            </a:fld>
            <a:r>
              <a:rPr lang="en"/>
              <a:t> | © 2020 General Assembly</a:t>
            </a:r>
            <a:endParaRPr/>
          </a:p>
        </p:txBody>
      </p:sp>
      <p:sp>
        <p:nvSpPr>
          <p:cNvPr id="652" name="Google Shape;652;p77"/>
          <p:cNvSpPr/>
          <p:nvPr/>
        </p:nvSpPr>
        <p:spPr>
          <a:xfrm>
            <a:off x="503950" y="1126125"/>
            <a:ext cx="3036600" cy="2628000"/>
          </a:xfrm>
          <a:prstGeom prst="wedgeRoundRectCallout">
            <a:avLst>
              <a:gd name="adj1" fmla="val -20833"/>
              <a:gd name="adj2" fmla="val 62500"/>
              <a:gd name="adj3"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i="1">
                <a:solidFill>
                  <a:schemeClr val="dk1"/>
                </a:solidFill>
                <a:latin typeface="Proxima Nova"/>
                <a:ea typeface="Proxima Nova"/>
                <a:cs typeface="Proxima Nova"/>
                <a:sym typeface="Proxima Nova"/>
              </a:rPr>
              <a:t>"Oh man, I'm getting all this code for free, so I don't have to spend as much time learning how to do things." </a:t>
            </a:r>
            <a:endParaRPr sz="1800" i="1">
              <a:solidFill>
                <a:schemeClr val="dk1"/>
              </a:solidFill>
              <a:latin typeface="Proxima Nova"/>
              <a:ea typeface="Proxima Nova"/>
              <a:cs typeface="Proxima Nova"/>
              <a:sym typeface="Proxima Nova"/>
            </a:endParaRPr>
          </a:p>
          <a:p>
            <a:pPr marL="0" lvl="0" indent="0" algn="l" rtl="0">
              <a:spcBef>
                <a:spcPts val="1000"/>
              </a:spcBef>
              <a:spcAft>
                <a:spcPts val="0"/>
              </a:spcAft>
              <a:buClr>
                <a:schemeClr val="dk1"/>
              </a:buClr>
              <a:buSzPts val="1100"/>
              <a:buFont typeface="Arial"/>
              <a:buNone/>
            </a:pPr>
            <a:r>
              <a:rPr lang="en" sz="1800">
                <a:solidFill>
                  <a:schemeClr val="dk1"/>
                </a:solidFill>
                <a:latin typeface="Proxima Nova"/>
                <a:ea typeface="Proxima Nova"/>
                <a:cs typeface="Proxima Nova"/>
                <a:sym typeface="Proxima Nova"/>
              </a:rPr>
              <a:t>—</a:t>
            </a:r>
            <a:r>
              <a:rPr lang="en" sz="1800" i="1">
                <a:solidFill>
                  <a:schemeClr val="dk1"/>
                </a:solidFill>
                <a:latin typeface="Proxima Nova"/>
                <a:ea typeface="Proxima Nova"/>
                <a:cs typeface="Proxima Nova"/>
                <a:sym typeface="Proxima Nova"/>
              </a:rPr>
              <a:t> </a:t>
            </a:r>
            <a:r>
              <a:rPr lang="en" sz="1800">
                <a:solidFill>
                  <a:schemeClr val="dk1"/>
                </a:solidFill>
                <a:latin typeface="Proxima Nova"/>
                <a:ea typeface="Proxima Nova"/>
                <a:cs typeface="Proxima Nova"/>
                <a:sym typeface="Proxima Nova"/>
              </a:rPr>
              <a:t>Dangerous Developer Thoughts, Volume XVII</a:t>
            </a:r>
            <a:endParaRPr/>
          </a:p>
        </p:txBody>
      </p:sp>
      <p:sp>
        <p:nvSpPr>
          <p:cNvPr id="653" name="Google Shape;653;p77"/>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78"/>
          <p:cNvSpPr txBox="1">
            <a:spLocks noGrp="1"/>
          </p:cNvSpPr>
          <p:nvPr>
            <p:ph type="body" idx="4294967295"/>
          </p:nvPr>
        </p:nvSpPr>
        <p:spPr>
          <a:xfrm>
            <a:off x="457200" y="1102100"/>
            <a:ext cx="8219100" cy="30909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a:solidFill>
                  <a:schemeClr val="dk1"/>
                </a:solidFill>
              </a:rPr>
              <a:t>Bootstrap: </a:t>
            </a:r>
            <a:r>
              <a:rPr lang="en" u="sng">
                <a:solidFill>
                  <a:schemeClr val="hlink"/>
                </a:solidFill>
                <a:hlinkClick r:id="rId3"/>
              </a:rPr>
              <a:t>http://getbootstrap.com/</a:t>
            </a:r>
            <a:r>
              <a:rPr lang="en">
                <a:solidFill>
                  <a:schemeClr val="dk1"/>
                </a:solidFill>
              </a:rPr>
              <a:t> </a:t>
            </a:r>
            <a:endParaRPr>
              <a:solidFill>
                <a:schemeClr val="dk1"/>
              </a:solidFill>
            </a:endParaRPr>
          </a:p>
          <a:p>
            <a:pPr marL="0" lvl="0" indent="0" algn="l" rtl="0">
              <a:lnSpc>
                <a:spcPct val="200000"/>
              </a:lnSpc>
              <a:spcBef>
                <a:spcPts val="0"/>
              </a:spcBef>
              <a:spcAft>
                <a:spcPts val="0"/>
              </a:spcAft>
              <a:buNone/>
            </a:pPr>
            <a:r>
              <a:rPr lang="en">
                <a:solidFill>
                  <a:schemeClr val="dk1"/>
                </a:solidFill>
              </a:rPr>
              <a:t>Foundation: </a:t>
            </a:r>
            <a:r>
              <a:rPr lang="en" u="sng">
                <a:solidFill>
                  <a:schemeClr val="hlink"/>
                </a:solidFill>
                <a:hlinkClick r:id="rId4"/>
              </a:rPr>
              <a:t>http://foundation.zurb.com/</a:t>
            </a:r>
            <a:r>
              <a:rPr lang="en">
                <a:solidFill>
                  <a:schemeClr val="dk1"/>
                </a:solidFill>
              </a:rPr>
              <a:t> </a:t>
            </a:r>
            <a:endParaRPr>
              <a:solidFill>
                <a:schemeClr val="dk1"/>
              </a:solidFill>
            </a:endParaRPr>
          </a:p>
          <a:p>
            <a:pPr marL="0" lvl="0" indent="0" algn="l" rtl="0">
              <a:lnSpc>
                <a:spcPct val="200000"/>
              </a:lnSpc>
              <a:spcBef>
                <a:spcPts val="0"/>
              </a:spcBef>
              <a:spcAft>
                <a:spcPts val="0"/>
              </a:spcAft>
              <a:buNone/>
            </a:pPr>
            <a:r>
              <a:rPr lang="en">
                <a:solidFill>
                  <a:schemeClr val="dk1"/>
                </a:solidFill>
              </a:rPr>
              <a:t>Material Design Lite: </a:t>
            </a:r>
            <a:r>
              <a:rPr lang="en" u="sng">
                <a:solidFill>
                  <a:schemeClr val="hlink"/>
                </a:solidFill>
                <a:hlinkClick r:id="rId5"/>
              </a:rPr>
              <a:t>https://getmdl.io/</a:t>
            </a:r>
            <a:r>
              <a:rPr lang="en">
                <a:solidFill>
                  <a:schemeClr val="dk1"/>
                </a:solidFill>
              </a:rPr>
              <a:t> </a:t>
            </a:r>
            <a:endParaRPr>
              <a:solidFill>
                <a:schemeClr val="dk1"/>
              </a:solidFill>
            </a:endParaRPr>
          </a:p>
          <a:p>
            <a:pPr marL="0" lvl="0" indent="0" algn="l" rtl="0">
              <a:lnSpc>
                <a:spcPct val="200000"/>
              </a:lnSpc>
              <a:spcBef>
                <a:spcPts val="0"/>
              </a:spcBef>
              <a:spcAft>
                <a:spcPts val="0"/>
              </a:spcAft>
              <a:buNone/>
            </a:pPr>
            <a:endParaRPr>
              <a:solidFill>
                <a:schemeClr val="dk1"/>
              </a:solidFill>
            </a:endParaRPr>
          </a:p>
        </p:txBody>
      </p:sp>
      <p:sp>
        <p:nvSpPr>
          <p:cNvPr id="659" name="Google Shape;659;p78"/>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Common Frameworks</a:t>
            </a:r>
            <a:endParaRPr/>
          </a:p>
        </p:txBody>
      </p:sp>
      <p:sp>
        <p:nvSpPr>
          <p:cNvPr id="660" name="Google Shape;660;p78"/>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a:t>
            </a:fld>
            <a:r>
              <a:rPr lang="en"/>
              <a:t> | © 2020 General Assembly</a:t>
            </a:r>
            <a:endParaRPr/>
          </a:p>
        </p:txBody>
      </p:sp>
      <p:pic>
        <p:nvPicPr>
          <p:cNvPr id="661" name="Google Shape;661;p78"/>
          <p:cNvPicPr preferRelativeResize="0"/>
          <p:nvPr/>
        </p:nvPicPr>
        <p:blipFill>
          <a:blip r:embed="rId6">
            <a:alphaModFix/>
          </a:blip>
          <a:stretch>
            <a:fillRect/>
          </a:stretch>
        </p:blipFill>
        <p:spPr>
          <a:xfrm>
            <a:off x="5492025" y="800100"/>
            <a:ext cx="3025000" cy="3025000"/>
          </a:xfrm>
          <a:prstGeom prst="rect">
            <a:avLst/>
          </a:prstGeom>
          <a:noFill/>
          <a:ln>
            <a:noFill/>
          </a:ln>
        </p:spPr>
      </p:pic>
      <p:sp>
        <p:nvSpPr>
          <p:cNvPr id="662" name="Google Shape;662;p78"/>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79"/>
          <p:cNvSpPr txBox="1">
            <a:spLocks noGrp="1"/>
          </p:cNvSpPr>
          <p:nvPr>
            <p:ph type="title"/>
          </p:nvPr>
        </p:nvSpPr>
        <p:spPr>
          <a:xfrm>
            <a:off x="457200" y="1777050"/>
            <a:ext cx="7551900" cy="158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Using Bootstrap</a:t>
            </a:r>
            <a:endParaRPr/>
          </a:p>
        </p:txBody>
      </p:sp>
      <p:sp>
        <p:nvSpPr>
          <p:cNvPr id="668" name="Google Shape;668;p79"/>
          <p:cNvSpPr txBox="1">
            <a:spLocks noGrp="1"/>
          </p:cNvSpPr>
          <p:nvPr>
            <p:ph type="subTitle" idx="1"/>
          </p:nvPr>
        </p:nvSpPr>
        <p:spPr>
          <a:xfrm>
            <a:off x="502325" y="1221643"/>
            <a:ext cx="7457700" cy="41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Front-End Web Development</a:t>
            </a:r>
            <a:endParaRPr/>
          </a:p>
          <a:p>
            <a:pPr marL="0" lvl="0" indent="0" algn="l" rtl="0">
              <a:spcBef>
                <a:spcPts val="1600"/>
              </a:spcBef>
              <a:spcAft>
                <a:spcPts val="160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80"/>
          <p:cNvSpPr txBox="1">
            <a:spLocks noGrp="1"/>
          </p:cNvSpPr>
          <p:nvPr>
            <p:ph type="body" idx="4294967295"/>
          </p:nvPr>
        </p:nvSpPr>
        <p:spPr>
          <a:xfrm>
            <a:off x="457200" y="950275"/>
            <a:ext cx="4374600" cy="29433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700"/>
              </a:spcBef>
              <a:spcAft>
                <a:spcPts val="0"/>
              </a:spcAft>
              <a:buClr>
                <a:schemeClr val="dk1"/>
              </a:buClr>
              <a:buSzPts val="1800"/>
              <a:buChar char="●"/>
            </a:pPr>
            <a:r>
              <a:rPr lang="en">
                <a:solidFill>
                  <a:schemeClr val="dk1"/>
                </a:solidFill>
              </a:rPr>
              <a:t>The most popular framework.</a:t>
            </a:r>
            <a:endParaRPr>
              <a:solidFill>
                <a:schemeClr val="dk1"/>
              </a:solidFill>
            </a:endParaRPr>
          </a:p>
          <a:p>
            <a:pPr marL="914400" lvl="1" indent="-342900" algn="l" rtl="0">
              <a:lnSpc>
                <a:spcPct val="115000"/>
              </a:lnSpc>
              <a:spcBef>
                <a:spcPts val="0"/>
              </a:spcBef>
              <a:spcAft>
                <a:spcPts val="0"/>
              </a:spcAft>
              <a:buClr>
                <a:schemeClr val="dk1"/>
              </a:buClr>
              <a:buSzPts val="1800"/>
              <a:buChar char="○"/>
            </a:pPr>
            <a:r>
              <a:rPr lang="en" sz="1800">
                <a:solidFill>
                  <a:schemeClr val="dk1"/>
                </a:solidFill>
              </a:rPr>
              <a:t>Standard-feeling style</a:t>
            </a:r>
            <a:endParaRPr sz="1800">
              <a:solidFill>
                <a:schemeClr val="dk1"/>
              </a:solidFill>
            </a:endParaRPr>
          </a:p>
          <a:p>
            <a:pPr marL="457200" lvl="0" indent="-342900" algn="l" rtl="0">
              <a:lnSpc>
                <a:spcPct val="115000"/>
              </a:lnSpc>
              <a:spcBef>
                <a:spcPts val="1000"/>
              </a:spcBef>
              <a:spcAft>
                <a:spcPts val="0"/>
              </a:spcAft>
              <a:buClr>
                <a:schemeClr val="dk1"/>
              </a:buClr>
              <a:buSzPts val="1800"/>
              <a:buChar char="●"/>
            </a:pPr>
            <a:r>
              <a:rPr lang="en">
                <a:solidFill>
                  <a:schemeClr val="dk1"/>
                </a:solidFill>
              </a:rPr>
              <a:t>Responsive grid system.</a:t>
            </a:r>
            <a:endParaRPr>
              <a:solidFill>
                <a:schemeClr val="dk1"/>
              </a:solidFill>
            </a:endParaRPr>
          </a:p>
          <a:p>
            <a:pPr marL="914400" lvl="1" indent="-342900" algn="l" rtl="0">
              <a:lnSpc>
                <a:spcPct val="115000"/>
              </a:lnSpc>
              <a:spcBef>
                <a:spcPts val="0"/>
              </a:spcBef>
              <a:spcAft>
                <a:spcPts val="0"/>
              </a:spcAft>
              <a:buClr>
                <a:schemeClr val="dk1"/>
              </a:buClr>
              <a:buSzPts val="1800"/>
              <a:buChar char="○"/>
            </a:pPr>
            <a:r>
              <a:rPr lang="en" sz="1800">
                <a:solidFill>
                  <a:schemeClr val="dk1"/>
                </a:solidFill>
              </a:rPr>
              <a:t>Easy, built-in breakpoints</a:t>
            </a:r>
            <a:endParaRPr sz="1800">
              <a:solidFill>
                <a:schemeClr val="dk1"/>
              </a:solidFill>
            </a:endParaRPr>
          </a:p>
          <a:p>
            <a:pPr marL="457200" lvl="0" indent="-342900" algn="l" rtl="0">
              <a:lnSpc>
                <a:spcPct val="115000"/>
              </a:lnSpc>
              <a:spcBef>
                <a:spcPts val="1000"/>
              </a:spcBef>
              <a:spcAft>
                <a:spcPts val="0"/>
              </a:spcAft>
              <a:buClr>
                <a:schemeClr val="dk1"/>
              </a:buClr>
              <a:buSzPts val="1800"/>
              <a:buChar char="●"/>
            </a:pPr>
            <a:r>
              <a:rPr lang="en">
                <a:solidFill>
                  <a:schemeClr val="dk1"/>
                </a:solidFill>
              </a:rPr>
              <a:t>Plug-and-play components.</a:t>
            </a:r>
            <a:endParaRPr>
              <a:solidFill>
                <a:schemeClr val="dk1"/>
              </a:solidFill>
            </a:endParaRPr>
          </a:p>
          <a:p>
            <a:pPr marL="914400" lvl="1" indent="-342900" algn="l" rtl="0">
              <a:lnSpc>
                <a:spcPct val="115000"/>
              </a:lnSpc>
              <a:spcBef>
                <a:spcPts val="700"/>
              </a:spcBef>
              <a:spcAft>
                <a:spcPts val="1000"/>
              </a:spcAft>
              <a:buClr>
                <a:schemeClr val="dk1"/>
              </a:buClr>
              <a:buSzPts val="1800"/>
              <a:buChar char="○"/>
            </a:pPr>
            <a:r>
              <a:rPr lang="en" sz="1800">
                <a:solidFill>
                  <a:schemeClr val="dk1"/>
                </a:solidFill>
              </a:rPr>
              <a:t>Navbars, modals, carousels...</a:t>
            </a:r>
            <a:endParaRPr/>
          </a:p>
        </p:txBody>
      </p:sp>
      <p:sp>
        <p:nvSpPr>
          <p:cNvPr id="674" name="Google Shape;674;p80"/>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Bootstrap</a:t>
            </a:r>
            <a:endParaRPr/>
          </a:p>
        </p:txBody>
      </p:sp>
      <p:sp>
        <p:nvSpPr>
          <p:cNvPr id="675" name="Google Shape;675;p80"/>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8</a:t>
            </a:fld>
            <a:r>
              <a:rPr lang="en"/>
              <a:t> | © 2020 General Assembly</a:t>
            </a:r>
            <a:endParaRPr/>
          </a:p>
        </p:txBody>
      </p:sp>
      <p:pic>
        <p:nvPicPr>
          <p:cNvPr id="676" name="Google Shape;676;p80"/>
          <p:cNvPicPr preferRelativeResize="0"/>
          <p:nvPr/>
        </p:nvPicPr>
        <p:blipFill>
          <a:blip r:embed="rId3">
            <a:alphaModFix/>
          </a:blip>
          <a:stretch>
            <a:fillRect/>
          </a:stretch>
        </p:blipFill>
        <p:spPr>
          <a:xfrm>
            <a:off x="5054175" y="237425"/>
            <a:ext cx="3656452" cy="3656453"/>
          </a:xfrm>
          <a:prstGeom prst="rect">
            <a:avLst/>
          </a:prstGeom>
          <a:noFill/>
          <a:ln>
            <a:noFill/>
          </a:ln>
        </p:spPr>
      </p:pic>
      <p:sp>
        <p:nvSpPr>
          <p:cNvPr id="677" name="Google Shape;677;p80"/>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81"/>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9</a:t>
            </a:fld>
            <a:r>
              <a:rPr lang="en"/>
              <a:t> | © 2020 General Assembly</a:t>
            </a:r>
            <a:endParaRPr/>
          </a:p>
        </p:txBody>
      </p:sp>
      <p:pic>
        <p:nvPicPr>
          <p:cNvPr id="683" name="Google Shape;683;p81"/>
          <p:cNvPicPr preferRelativeResize="0"/>
          <p:nvPr/>
        </p:nvPicPr>
        <p:blipFill>
          <a:blip r:embed="rId3">
            <a:alphaModFix/>
          </a:blip>
          <a:stretch>
            <a:fillRect/>
          </a:stretch>
        </p:blipFill>
        <p:spPr>
          <a:xfrm>
            <a:off x="152400" y="152400"/>
            <a:ext cx="8820607" cy="4357924"/>
          </a:xfrm>
          <a:prstGeom prst="rect">
            <a:avLst/>
          </a:prstGeom>
          <a:noFill/>
          <a:ln>
            <a:noFill/>
          </a:ln>
        </p:spPr>
      </p:pic>
    </p:spTree>
  </p:cSld>
  <p:clrMapOvr>
    <a:masterClrMapping/>
  </p:clrMapOvr>
</p:sld>
</file>

<file path=ppt/theme/theme1.xml><?xml version="1.0" encoding="utf-8"?>
<a:theme xmlns:a="http://schemas.openxmlformats.org/drawingml/2006/main" name="GA Curriculum Template (7.20)">
  <a:themeElements>
    <a:clrScheme name="Simple Light">
      <a:dk1>
        <a:srgbClr val="000000"/>
      </a:dk1>
      <a:lt1>
        <a:srgbClr val="FFFFFF"/>
      </a:lt1>
      <a:dk2>
        <a:srgbClr val="E51B24"/>
      </a:dk2>
      <a:lt2>
        <a:srgbClr val="017991"/>
      </a:lt2>
      <a:accent1>
        <a:srgbClr val="00A7BD"/>
      </a:accent1>
      <a:accent2>
        <a:srgbClr val="FFDB00"/>
      </a:accent2>
      <a:accent3>
        <a:srgbClr val="70B0FA"/>
      </a:accent3>
      <a:accent4>
        <a:srgbClr val="3D6BD4"/>
      </a:accent4>
      <a:accent5>
        <a:srgbClr val="222222"/>
      </a:accent5>
      <a:accent6>
        <a:srgbClr val="C3C3C3"/>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1425</Words>
  <Application>Microsoft Macintosh PowerPoint</Application>
  <PresentationFormat>On-screen Show (16:9)</PresentationFormat>
  <Paragraphs>235</Paragraphs>
  <Slides>29</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Courier New</vt:lpstr>
      <vt:lpstr>Arial</vt:lpstr>
      <vt:lpstr>Oswald</vt:lpstr>
      <vt:lpstr>Proxima Nova Semibold</vt:lpstr>
      <vt:lpstr>Consolas</vt:lpstr>
      <vt:lpstr>Inconsolata</vt:lpstr>
      <vt:lpstr>Proxima Nova</vt:lpstr>
      <vt:lpstr>GA Curriculum Template (7.20)</vt:lpstr>
      <vt:lpstr>Bootstrap</vt:lpstr>
      <vt:lpstr>CSS Frameworks</vt:lpstr>
      <vt:lpstr>Frameworks</vt:lpstr>
      <vt:lpstr>Should I Use a CSS Framework Like Bootstrap?</vt:lpstr>
      <vt:lpstr>Framework != Instant Boost</vt:lpstr>
      <vt:lpstr>Common Frameworks</vt:lpstr>
      <vt:lpstr>Using Bootstrap</vt:lpstr>
      <vt:lpstr>Bootstrap</vt:lpstr>
      <vt:lpstr>PowerPoint Presentation</vt:lpstr>
      <vt:lpstr>Grid-Based Design</vt:lpstr>
      <vt:lpstr>Bootstrap Grid</vt:lpstr>
      <vt:lpstr>Bootstrap Grid</vt:lpstr>
      <vt:lpstr>Bootstrap Grid</vt:lpstr>
      <vt:lpstr>Bootstrap Rules of the Grid</vt:lpstr>
      <vt:lpstr>All Together Now! </vt:lpstr>
      <vt:lpstr>How Would We Make This Layout?</vt:lpstr>
      <vt:lpstr>Grid Layouts</vt:lpstr>
      <vt:lpstr>Bootstrap Components</vt:lpstr>
      <vt:lpstr>Components Made Easy</vt:lpstr>
      <vt:lpstr>Bootstrap Nav</vt:lpstr>
      <vt:lpstr>Modals: Pop Ups for Good, not Spam!</vt:lpstr>
      <vt:lpstr>StartUp Matchmaker Bootstrapped</vt:lpstr>
      <vt:lpstr>Styles</vt:lpstr>
      <vt:lpstr>Buttons</vt:lpstr>
      <vt:lpstr>Responsive Images</vt:lpstr>
      <vt:lpstr>Stylized Images</vt:lpstr>
      <vt:lpstr> Recreate a Bootstrap Site</vt:lpstr>
      <vt:lpstr>Key Takeaways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Bootstrap</dc:title>
  <cp:lastModifiedBy>Tor Johnson</cp:lastModifiedBy>
  <cp:revision>1</cp:revision>
  <dcterms:modified xsi:type="dcterms:W3CDTF">2023-06-26T06:00:59Z</dcterms:modified>
</cp:coreProperties>
</file>